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18"/>
  </p:notesMasterIdLst>
  <p:sldIdLst>
    <p:sldId id="948" r:id="rId3"/>
    <p:sldId id="1288" r:id="rId4"/>
    <p:sldId id="1260" r:id="rId5"/>
    <p:sldId id="296" r:id="rId6"/>
    <p:sldId id="1258" r:id="rId7"/>
    <p:sldId id="427" r:id="rId8"/>
    <p:sldId id="1289" r:id="rId9"/>
    <p:sldId id="949" r:id="rId10"/>
    <p:sldId id="1290" r:id="rId11"/>
    <p:sldId id="1286" r:id="rId12"/>
    <p:sldId id="1291" r:id="rId13"/>
    <p:sldId id="1292" r:id="rId14"/>
    <p:sldId id="1293" r:id="rId15"/>
    <p:sldId id="1294" r:id="rId16"/>
    <p:sldId id="95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06:40.28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28,'5'0,"5"0,6 0,9 0,5 0,1 0,1 0,-2 0,-1-5,8-1,7 1,0 0,1 2,-2 1,-4 1,-4 0,-9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21:58.51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0,'970'0,"-947"0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06:46.84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1,'713'0,"-678"0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07:16.26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0,'3'2,"-1"0,1 0,-1 0,1-1,0 0,0 1,-1-1,1 0,0 0,0-1,6 2,37 1,-29-2,480 6,-302-9,-164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07:18.08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0,'447'0,"-421"2,0 0,29 7,36 4,14-11,77 7,-69 2,146-5,-223-6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07:41.1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38,'13'0,"14"0,11 0,7-4,2-2,-4 0,-4 2,-5 1,-3 1,2 1,-1 0,0 1,2-4,-4-2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07:43.36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53,'3'3,"0"-1,1 1,-1-1,1 0,0 0,-1 0,1-1,0 0,0 1,0-1,0 0,4 0,54 3,-47-4,24 1,268-4,-210-9,-54 6,56-2,-20 9,-44 1,-1-1,1-2,-1-2,1-1,41-11,-23-2,-6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07:52.12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1,'482'0,"-454"0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07:55.07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11,'1085'0,"-951"-5,-73-1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6:21:50.19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28,'13'0,"-1"-2,1 0,16-4,25-4,393 2,-265 10,64-2,-224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7698D-9974-49DB-8140-A738F90C6ED7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AEB5D-376B-4F87-AEA7-468465164C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066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BF459-00BE-4F08-81AF-84A126621FC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13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117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4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FF2212-99AC-4247-8D0C-0292924B26BB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904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965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BF459-00BE-4F08-81AF-84A126621FC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9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117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BF459-00BE-4F08-81AF-84A126621FC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799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BF459-00BE-4F08-81AF-84A126621FC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85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40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71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B13ADF7-DCE4-449B-82E5-96C75AA66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708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0658382-8A2D-4481-A310-23B3F77B7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770744"/>
            <a:ext cx="5776686" cy="3758837"/>
          </a:xfrm>
          <a:custGeom>
            <a:avLst/>
            <a:gdLst>
              <a:gd name="connsiteX0" fmla="*/ 0 w 5776686"/>
              <a:gd name="connsiteY0" fmla="*/ 0 h 3758837"/>
              <a:gd name="connsiteX1" fmla="*/ 5776686 w 5776686"/>
              <a:gd name="connsiteY1" fmla="*/ 0 h 3758837"/>
              <a:gd name="connsiteX2" fmla="*/ 5776686 w 5776686"/>
              <a:gd name="connsiteY2" fmla="*/ 3758837 h 3758837"/>
              <a:gd name="connsiteX3" fmla="*/ 0 w 5776686"/>
              <a:gd name="connsiteY3" fmla="*/ 3758837 h 37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6686" h="3758837">
                <a:moveTo>
                  <a:pt x="0" y="0"/>
                </a:moveTo>
                <a:lnTo>
                  <a:pt x="5776686" y="0"/>
                </a:lnTo>
                <a:lnTo>
                  <a:pt x="5776686" y="3758837"/>
                </a:lnTo>
                <a:lnTo>
                  <a:pt x="0" y="3758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0248CFA7-7113-4BE8-9784-5014928D8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13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C9009B5-2F68-4BCA-8959-49DB8CE0E9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635" y="1035591"/>
            <a:ext cx="10556729" cy="3240588"/>
          </a:xfrm>
          <a:custGeom>
            <a:avLst/>
            <a:gdLst>
              <a:gd name="connsiteX0" fmla="*/ 0 w 10874375"/>
              <a:gd name="connsiteY0" fmla="*/ 0 h 3462946"/>
              <a:gd name="connsiteX1" fmla="*/ 10874375 w 10874375"/>
              <a:gd name="connsiteY1" fmla="*/ 0 h 3462946"/>
              <a:gd name="connsiteX2" fmla="*/ 10874375 w 10874375"/>
              <a:gd name="connsiteY2" fmla="*/ 3462946 h 3462946"/>
              <a:gd name="connsiteX3" fmla="*/ 0 w 10874375"/>
              <a:gd name="connsiteY3" fmla="*/ 3462946 h 34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375" h="3462946">
                <a:moveTo>
                  <a:pt x="0" y="0"/>
                </a:moveTo>
                <a:lnTo>
                  <a:pt x="10874375" y="0"/>
                </a:lnTo>
                <a:lnTo>
                  <a:pt x="10874375" y="3462946"/>
                </a:lnTo>
                <a:lnTo>
                  <a:pt x="0" y="3462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38A52D31-DC1A-4850-B6B9-7C861D54D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34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C12B7AA-2214-4A55-99D1-F48E53BEF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4298" y="1327793"/>
            <a:ext cx="1903405" cy="1903405"/>
          </a:xfrm>
          <a:custGeom>
            <a:avLst/>
            <a:gdLst>
              <a:gd name="connsiteX0" fmla="*/ 800318 w 1600636"/>
              <a:gd name="connsiteY0" fmla="*/ 0 h 1600636"/>
              <a:gd name="connsiteX1" fmla="*/ 1600636 w 1600636"/>
              <a:gd name="connsiteY1" fmla="*/ 800318 h 1600636"/>
              <a:gd name="connsiteX2" fmla="*/ 800318 w 1600636"/>
              <a:gd name="connsiteY2" fmla="*/ 1600636 h 1600636"/>
              <a:gd name="connsiteX3" fmla="*/ 0 w 1600636"/>
              <a:gd name="connsiteY3" fmla="*/ 800318 h 1600636"/>
              <a:gd name="connsiteX4" fmla="*/ 800318 w 1600636"/>
              <a:gd name="connsiteY4" fmla="*/ 0 h 160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36" h="1600636">
                <a:moveTo>
                  <a:pt x="800318" y="0"/>
                </a:moveTo>
                <a:cubicBezTo>
                  <a:pt x="1242321" y="0"/>
                  <a:pt x="1600636" y="358315"/>
                  <a:pt x="1600636" y="800318"/>
                </a:cubicBezTo>
                <a:cubicBezTo>
                  <a:pt x="1600636" y="1242321"/>
                  <a:pt x="1242321" y="1600636"/>
                  <a:pt x="800318" y="1600636"/>
                </a:cubicBezTo>
                <a:cubicBezTo>
                  <a:pt x="358315" y="1600636"/>
                  <a:pt x="0" y="1242321"/>
                  <a:pt x="0" y="800318"/>
                </a:cubicBezTo>
                <a:cubicBezTo>
                  <a:pt x="0" y="358315"/>
                  <a:pt x="358315" y="0"/>
                  <a:pt x="8003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D8CD48F9-EC06-42F8-958E-D173F6BD0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1905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31AB73D7-BBF5-47C7-9C94-F55E919428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731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B1A7184-3E5E-4DA9-9C8D-E210FFD0FD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6725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CBABD34-201F-406F-A6B8-DCD133543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8718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F3F4113-99C2-4B2C-B4E7-415431562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737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E8EC755B-99EE-48FE-A97C-B008B92C8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561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DDA9A8D-9F55-4748-8E81-F0C3F77F9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1218" y="1273462"/>
            <a:ext cx="6811938" cy="2441929"/>
          </a:xfrm>
          <a:custGeom>
            <a:avLst/>
            <a:gdLst>
              <a:gd name="connsiteX0" fmla="*/ 0 w 10828469"/>
              <a:gd name="connsiteY0" fmla="*/ 0 h 2441929"/>
              <a:gd name="connsiteX1" fmla="*/ 10828469 w 10828469"/>
              <a:gd name="connsiteY1" fmla="*/ 0 h 2441929"/>
              <a:gd name="connsiteX2" fmla="*/ 10828469 w 10828469"/>
              <a:gd name="connsiteY2" fmla="*/ 2441929 h 2441929"/>
              <a:gd name="connsiteX3" fmla="*/ 0 w 10828469"/>
              <a:gd name="connsiteY3" fmla="*/ 2441929 h 24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8469" h="2441929">
                <a:moveTo>
                  <a:pt x="0" y="0"/>
                </a:moveTo>
                <a:lnTo>
                  <a:pt x="10828469" y="0"/>
                </a:lnTo>
                <a:lnTo>
                  <a:pt x="10828469" y="2441929"/>
                </a:lnTo>
                <a:lnTo>
                  <a:pt x="0" y="2441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6F1A6BE2-2BF3-408B-A8A5-5B6CBD9BE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569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F86BA14-A668-4163-97E4-93B67E672B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AFCBE452-D00C-4698-82C7-5EF86C9A64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472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99FFCD16-2E1D-4FB5-B224-D80C04ED23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AD3AD903-A18F-4EA3-B50D-1B5B08EFF9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21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F287988-1EB3-47C7-BFF3-C65855498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C4937F00-32C1-4B54-870E-8A7C96C2E0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14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38AC892-5EB4-4FAC-B91E-F25B60526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744" y="1127592"/>
            <a:ext cx="4553385" cy="5038264"/>
          </a:xfrm>
          <a:custGeom>
            <a:avLst/>
            <a:gdLst>
              <a:gd name="connsiteX0" fmla="*/ 0 w 4553385"/>
              <a:gd name="connsiteY0" fmla="*/ 0 h 5038264"/>
              <a:gd name="connsiteX1" fmla="*/ 4553385 w 4553385"/>
              <a:gd name="connsiteY1" fmla="*/ 0 h 5038264"/>
              <a:gd name="connsiteX2" fmla="*/ 4553385 w 4553385"/>
              <a:gd name="connsiteY2" fmla="*/ 5038264 h 5038264"/>
              <a:gd name="connsiteX3" fmla="*/ 0 w 4553385"/>
              <a:gd name="connsiteY3" fmla="*/ 5038264 h 503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385" h="5038264">
                <a:moveTo>
                  <a:pt x="0" y="0"/>
                </a:moveTo>
                <a:lnTo>
                  <a:pt x="4553385" y="0"/>
                </a:lnTo>
                <a:lnTo>
                  <a:pt x="4553385" y="5038264"/>
                </a:lnTo>
                <a:lnTo>
                  <a:pt x="0" y="5038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A122ABF3-2C14-4777-8ADD-809BB8252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17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0BA1994-9FD0-4598-993C-F383525DF1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3569" y="1151227"/>
            <a:ext cx="2397593" cy="1708088"/>
          </a:xfrm>
          <a:custGeom>
            <a:avLst/>
            <a:gdLst>
              <a:gd name="connsiteX0" fmla="*/ 0 w 2397593"/>
              <a:gd name="connsiteY0" fmla="*/ 0 h 1497361"/>
              <a:gd name="connsiteX1" fmla="*/ 2397593 w 2397593"/>
              <a:gd name="connsiteY1" fmla="*/ 0 h 1497361"/>
              <a:gd name="connsiteX2" fmla="*/ 2397593 w 2397593"/>
              <a:gd name="connsiteY2" fmla="*/ 1497361 h 1497361"/>
              <a:gd name="connsiteX3" fmla="*/ 0 w 2397593"/>
              <a:gd name="connsiteY3" fmla="*/ 1497361 h 149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593" h="1497361">
                <a:moveTo>
                  <a:pt x="0" y="0"/>
                </a:moveTo>
                <a:lnTo>
                  <a:pt x="2397593" y="0"/>
                </a:lnTo>
                <a:lnTo>
                  <a:pt x="2397593" y="1497361"/>
                </a:lnTo>
                <a:lnTo>
                  <a:pt x="0" y="1497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243AC7A-128E-40C6-80F2-58F177574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839" y="1151227"/>
            <a:ext cx="2418113" cy="3173178"/>
          </a:xfrm>
          <a:custGeom>
            <a:avLst/>
            <a:gdLst>
              <a:gd name="connsiteX0" fmla="*/ 0 w 2418113"/>
              <a:gd name="connsiteY0" fmla="*/ 0 h 3063575"/>
              <a:gd name="connsiteX1" fmla="*/ 2418113 w 2418113"/>
              <a:gd name="connsiteY1" fmla="*/ 0 h 3063575"/>
              <a:gd name="connsiteX2" fmla="*/ 2418113 w 2418113"/>
              <a:gd name="connsiteY2" fmla="*/ 3063575 h 3063575"/>
              <a:gd name="connsiteX3" fmla="*/ 0 w 2418113"/>
              <a:gd name="connsiteY3" fmla="*/ 3063575 h 30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5">
                <a:moveTo>
                  <a:pt x="0" y="0"/>
                </a:moveTo>
                <a:lnTo>
                  <a:pt x="2418113" y="0"/>
                </a:lnTo>
                <a:lnTo>
                  <a:pt x="2418113" y="3063575"/>
                </a:lnTo>
                <a:lnTo>
                  <a:pt x="0" y="3063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C18887E-9950-443B-B41B-D5C1CE8E30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883" y="4572000"/>
            <a:ext cx="2410673" cy="1579425"/>
          </a:xfrm>
          <a:custGeom>
            <a:avLst/>
            <a:gdLst>
              <a:gd name="connsiteX0" fmla="*/ 0 w 2410673"/>
              <a:gd name="connsiteY0" fmla="*/ 0 h 1517855"/>
              <a:gd name="connsiteX1" fmla="*/ 2410673 w 2410673"/>
              <a:gd name="connsiteY1" fmla="*/ 0 h 1517855"/>
              <a:gd name="connsiteX2" fmla="*/ 2410673 w 2410673"/>
              <a:gd name="connsiteY2" fmla="*/ 1517855 h 1517855"/>
              <a:gd name="connsiteX3" fmla="*/ 0 w 2410673"/>
              <a:gd name="connsiteY3" fmla="*/ 1517855 h 151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73" h="1517855">
                <a:moveTo>
                  <a:pt x="0" y="0"/>
                </a:moveTo>
                <a:lnTo>
                  <a:pt x="2410673" y="0"/>
                </a:lnTo>
                <a:lnTo>
                  <a:pt x="2410673" y="1517855"/>
                </a:lnTo>
                <a:lnTo>
                  <a:pt x="0" y="1517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8009579-A8CE-4C81-AFF9-1ADC5BA76E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3569" y="3097382"/>
            <a:ext cx="2397594" cy="3063574"/>
          </a:xfrm>
          <a:custGeom>
            <a:avLst/>
            <a:gdLst>
              <a:gd name="connsiteX0" fmla="*/ 0 w 2418113"/>
              <a:gd name="connsiteY0" fmla="*/ 0 h 3063574"/>
              <a:gd name="connsiteX1" fmla="*/ 2418113 w 2418113"/>
              <a:gd name="connsiteY1" fmla="*/ 0 h 3063574"/>
              <a:gd name="connsiteX2" fmla="*/ 2418113 w 2418113"/>
              <a:gd name="connsiteY2" fmla="*/ 3063574 h 3063574"/>
              <a:gd name="connsiteX3" fmla="*/ 0 w 2418113"/>
              <a:gd name="connsiteY3" fmla="*/ 3063574 h 30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4">
                <a:moveTo>
                  <a:pt x="0" y="0"/>
                </a:moveTo>
                <a:lnTo>
                  <a:pt x="2418113" y="0"/>
                </a:lnTo>
                <a:lnTo>
                  <a:pt x="2418113" y="3063574"/>
                </a:lnTo>
                <a:lnTo>
                  <a:pt x="0" y="3063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8DC6CE9F-5819-45A4-B129-EF00D4BEA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695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F55135-F3FE-43A9-880C-41C28844D0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3032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52C28CE-F3C1-47E8-9814-420EC675C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720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240CBC0-D98A-40FF-B350-0B07BAFA76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3345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C3879F5-9307-4601-8CAF-ED45C521B2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3032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1D18F73-B180-4B79-A156-E44DA92E1A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720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68126C-7705-47FA-9690-D40FAD5BD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3345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809C149-15A7-446C-AC28-484B54014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85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A43E421-96FE-4A6C-B0E8-FDA864D63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" y="926059"/>
            <a:ext cx="10900229" cy="4670056"/>
          </a:xfrm>
          <a:custGeom>
            <a:avLst/>
            <a:gdLst>
              <a:gd name="connsiteX0" fmla="*/ 0 w 10900229"/>
              <a:gd name="connsiteY0" fmla="*/ 0 h 4670056"/>
              <a:gd name="connsiteX1" fmla="*/ 10900229 w 10900229"/>
              <a:gd name="connsiteY1" fmla="*/ 0 h 4670056"/>
              <a:gd name="connsiteX2" fmla="*/ 10900229 w 10900229"/>
              <a:gd name="connsiteY2" fmla="*/ 4670056 h 4670056"/>
              <a:gd name="connsiteX3" fmla="*/ 0 w 10900229"/>
              <a:gd name="connsiteY3" fmla="*/ 4670056 h 467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0229" h="4670056">
                <a:moveTo>
                  <a:pt x="0" y="0"/>
                </a:moveTo>
                <a:lnTo>
                  <a:pt x="10900229" y="0"/>
                </a:lnTo>
                <a:lnTo>
                  <a:pt x="10900229" y="4670056"/>
                </a:lnTo>
                <a:lnTo>
                  <a:pt x="0" y="46700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9E9C5B92-F66E-4BE5-BD5F-1F62BA01C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94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FC2CBEB-EDAB-4435-9AB4-7A88A7F55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72C01699-D3AE-4994-8867-99EBADA77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509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7840169-8630-4E18-85B3-54AB733FC7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4243" y="2437107"/>
            <a:ext cx="4141657" cy="2368446"/>
          </a:xfrm>
          <a:custGeom>
            <a:avLst/>
            <a:gdLst>
              <a:gd name="connsiteX0" fmla="*/ 0 w 3703496"/>
              <a:gd name="connsiteY0" fmla="*/ 0 h 2368446"/>
              <a:gd name="connsiteX1" fmla="*/ 3703496 w 3703496"/>
              <a:gd name="connsiteY1" fmla="*/ 0 h 2368446"/>
              <a:gd name="connsiteX2" fmla="*/ 3703496 w 3703496"/>
              <a:gd name="connsiteY2" fmla="*/ 2368446 h 2368446"/>
              <a:gd name="connsiteX3" fmla="*/ 0 w 3703496"/>
              <a:gd name="connsiteY3" fmla="*/ 2368446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496" h="2368446">
                <a:moveTo>
                  <a:pt x="0" y="0"/>
                </a:moveTo>
                <a:lnTo>
                  <a:pt x="3703496" y="0"/>
                </a:lnTo>
                <a:lnTo>
                  <a:pt x="3703496" y="2368446"/>
                </a:lnTo>
                <a:lnTo>
                  <a:pt x="0" y="236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C0456126-B96D-43F7-B747-2EEBE1ED9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5632" y="1686925"/>
            <a:ext cx="5724510" cy="3821111"/>
          </a:xfrm>
          <a:custGeom>
            <a:avLst/>
            <a:gdLst>
              <a:gd name="connsiteX0" fmla="*/ 0 w 5724510"/>
              <a:gd name="connsiteY0" fmla="*/ 0 h 3821111"/>
              <a:gd name="connsiteX1" fmla="*/ 5724510 w 5724510"/>
              <a:gd name="connsiteY1" fmla="*/ 0 h 3821111"/>
              <a:gd name="connsiteX2" fmla="*/ 5724510 w 5724510"/>
              <a:gd name="connsiteY2" fmla="*/ 3821111 h 3821111"/>
              <a:gd name="connsiteX3" fmla="*/ 0 w 5724510"/>
              <a:gd name="connsiteY3" fmla="*/ 3821111 h 382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510" h="3821111">
                <a:moveTo>
                  <a:pt x="0" y="0"/>
                </a:moveTo>
                <a:lnTo>
                  <a:pt x="5724510" y="0"/>
                </a:lnTo>
                <a:lnTo>
                  <a:pt x="5724510" y="3821111"/>
                </a:lnTo>
                <a:lnTo>
                  <a:pt x="0" y="382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B28E3745-5168-475E-B2FF-BADC71165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100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2F4DFC4-0B79-4B5F-A50F-B30B7BAC83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773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1174653-58F5-41BE-B26E-99686010E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1725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D461EAC-39C4-41EE-B203-B319E6CF4E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558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74495D2-A9BF-44E2-847C-FC8B7BCAE6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7730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85839179-CF97-4F88-99B3-12AB2C820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64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7EF8A66E-282A-42E2-923C-DD9CC4EDAD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60264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37C12AB-A57A-4644-8CE5-BAC3735692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3537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64B2AF5-0A4C-483D-9767-3D2AA7244C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6991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84F676B-9DE4-40C4-A5A9-D345A86422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06991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1A76B7D-E670-4157-BDB5-573AFFAE5E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0264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0F94BD9-AF4B-4F6E-BEE4-1E5A658C7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13537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07231055-1163-4E91-8C8F-61A2F0E450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06991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7">
            <a:extLst>
              <a:ext uri="{FF2B5EF4-FFF2-40B4-BE49-F238E27FC236}">
                <a16:creationId xmlns:a16="http://schemas.microsoft.com/office/drawing/2014/main" id="{F5C374D9-4641-49AE-AAB4-8BF65E761C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13537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491487CC-BE54-4CEC-B616-487824A2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3590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777B6E7-BBD7-4D46-86F9-A1320EA16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2154" y="2487065"/>
            <a:ext cx="3867489" cy="2443108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E8B4CF-5EE7-4862-AAA2-2239CF4D8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9109" y="356802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BB055EB-8EF7-41EF-8B7A-FFAD59DDE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023" y="3943899"/>
            <a:ext cx="1876507" cy="139741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4A611B39-EF1A-4C79-A7CC-FA8CBB6D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342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D795A62-0614-4413-903F-D66950A9E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3097" y="2641600"/>
            <a:ext cx="3947091" cy="2279650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65339E5-AC40-479D-9B5D-BAECD54ED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61" y="4290054"/>
            <a:ext cx="1900089" cy="142494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5B60EDF3-05A8-4152-B8B1-E4A0E314B0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7481" y="386228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725DB043-6998-4E90-A070-D29A58E1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350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12C93A3-F02A-4B6F-9AC7-D66E402655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4988" y="3873705"/>
            <a:ext cx="2713564" cy="1597935"/>
          </a:xfrm>
          <a:custGeom>
            <a:avLst/>
            <a:gdLst>
              <a:gd name="connsiteX0" fmla="*/ 0 w 2713564"/>
              <a:gd name="connsiteY0" fmla="*/ 0 h 1597935"/>
              <a:gd name="connsiteX1" fmla="*/ 2713564 w 2713564"/>
              <a:gd name="connsiteY1" fmla="*/ 0 h 1597935"/>
              <a:gd name="connsiteX2" fmla="*/ 2713564 w 2713564"/>
              <a:gd name="connsiteY2" fmla="*/ 1597935 h 1597935"/>
              <a:gd name="connsiteX3" fmla="*/ 0 w 2713564"/>
              <a:gd name="connsiteY3" fmla="*/ 1597935 h 159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3564" h="1597935">
                <a:moveTo>
                  <a:pt x="0" y="0"/>
                </a:moveTo>
                <a:lnTo>
                  <a:pt x="2713564" y="0"/>
                </a:lnTo>
                <a:lnTo>
                  <a:pt x="2713564" y="1597935"/>
                </a:lnTo>
                <a:lnTo>
                  <a:pt x="0" y="1597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C01F6FAC-74F2-4BEE-B82C-603FA7F5D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390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A9CA87F-68A6-4B30-BC53-CD74E2F9F0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6006" y="3134995"/>
            <a:ext cx="3339734" cy="1876612"/>
          </a:xfrm>
          <a:custGeom>
            <a:avLst/>
            <a:gdLst>
              <a:gd name="connsiteX0" fmla="*/ 0 w 3339734"/>
              <a:gd name="connsiteY0" fmla="*/ 0 h 1876612"/>
              <a:gd name="connsiteX1" fmla="*/ 3339734 w 3339734"/>
              <a:gd name="connsiteY1" fmla="*/ 0 h 1876612"/>
              <a:gd name="connsiteX2" fmla="*/ 3339734 w 3339734"/>
              <a:gd name="connsiteY2" fmla="*/ 1876612 h 1876612"/>
              <a:gd name="connsiteX3" fmla="*/ 0 w 3339734"/>
              <a:gd name="connsiteY3" fmla="*/ 1876612 h 187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734" h="1876612">
                <a:moveTo>
                  <a:pt x="0" y="0"/>
                </a:moveTo>
                <a:lnTo>
                  <a:pt x="3339734" y="0"/>
                </a:lnTo>
                <a:lnTo>
                  <a:pt x="3339734" y="1876612"/>
                </a:lnTo>
                <a:lnTo>
                  <a:pt x="0" y="1876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9D9C2BD-B186-482C-A59D-ED78FA613C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4588" y="5517557"/>
            <a:ext cx="220846" cy="274631"/>
          </a:xfrm>
          <a:custGeom>
            <a:avLst/>
            <a:gdLst>
              <a:gd name="connsiteX0" fmla="*/ 0 w 220846"/>
              <a:gd name="connsiteY0" fmla="*/ 0 h 274631"/>
              <a:gd name="connsiteX1" fmla="*/ 220846 w 220846"/>
              <a:gd name="connsiteY1" fmla="*/ 0 h 274631"/>
              <a:gd name="connsiteX2" fmla="*/ 220846 w 220846"/>
              <a:gd name="connsiteY2" fmla="*/ 274631 h 274631"/>
              <a:gd name="connsiteX3" fmla="*/ 0 w 220846"/>
              <a:gd name="connsiteY3" fmla="*/ 274631 h 2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6" h="274631">
                <a:moveTo>
                  <a:pt x="0" y="0"/>
                </a:moveTo>
                <a:lnTo>
                  <a:pt x="220846" y="0"/>
                </a:lnTo>
                <a:lnTo>
                  <a:pt x="220846" y="274631"/>
                </a:lnTo>
                <a:lnTo>
                  <a:pt x="0" y="274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5CF74AE-3601-442F-A22B-79CC6996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5376" y="4934790"/>
            <a:ext cx="506818" cy="893045"/>
          </a:xfrm>
          <a:custGeom>
            <a:avLst/>
            <a:gdLst>
              <a:gd name="connsiteX0" fmla="*/ 0 w 506818"/>
              <a:gd name="connsiteY0" fmla="*/ 0 h 893045"/>
              <a:gd name="connsiteX1" fmla="*/ 506818 w 506818"/>
              <a:gd name="connsiteY1" fmla="*/ 0 h 893045"/>
              <a:gd name="connsiteX2" fmla="*/ 506818 w 506818"/>
              <a:gd name="connsiteY2" fmla="*/ 893045 h 893045"/>
              <a:gd name="connsiteX3" fmla="*/ 0 w 506818"/>
              <a:gd name="connsiteY3" fmla="*/ 893045 h 8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818" h="893045">
                <a:moveTo>
                  <a:pt x="0" y="0"/>
                </a:moveTo>
                <a:lnTo>
                  <a:pt x="506818" y="0"/>
                </a:lnTo>
                <a:lnTo>
                  <a:pt x="506818" y="893045"/>
                </a:lnTo>
                <a:lnTo>
                  <a:pt x="0" y="89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E4B6249-864B-4E69-8AB9-02E8189F8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47394" y="4339593"/>
            <a:ext cx="1087644" cy="1452596"/>
          </a:xfrm>
          <a:custGeom>
            <a:avLst/>
            <a:gdLst>
              <a:gd name="connsiteX0" fmla="*/ 0 w 1087644"/>
              <a:gd name="connsiteY0" fmla="*/ 0 h 1452596"/>
              <a:gd name="connsiteX1" fmla="*/ 1087644 w 1087644"/>
              <a:gd name="connsiteY1" fmla="*/ 0 h 1452596"/>
              <a:gd name="connsiteX2" fmla="*/ 1087644 w 1087644"/>
              <a:gd name="connsiteY2" fmla="*/ 1452596 h 1452596"/>
              <a:gd name="connsiteX3" fmla="*/ 0 w 1087644"/>
              <a:gd name="connsiteY3" fmla="*/ 1452596 h 14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644" h="1452596">
                <a:moveTo>
                  <a:pt x="0" y="0"/>
                </a:moveTo>
                <a:lnTo>
                  <a:pt x="1087644" y="0"/>
                </a:lnTo>
                <a:lnTo>
                  <a:pt x="1087644" y="1452596"/>
                </a:lnTo>
                <a:lnTo>
                  <a:pt x="0" y="14525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E932A05-862A-442D-957A-D3E71200C7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6096" y="4426890"/>
            <a:ext cx="2127445" cy="1351064"/>
          </a:xfrm>
          <a:custGeom>
            <a:avLst/>
            <a:gdLst>
              <a:gd name="connsiteX0" fmla="*/ 0 w 2127445"/>
              <a:gd name="connsiteY0" fmla="*/ 0 h 1351064"/>
              <a:gd name="connsiteX1" fmla="*/ 2127445 w 2127445"/>
              <a:gd name="connsiteY1" fmla="*/ 0 h 1351064"/>
              <a:gd name="connsiteX2" fmla="*/ 2127445 w 2127445"/>
              <a:gd name="connsiteY2" fmla="*/ 1351064 h 1351064"/>
              <a:gd name="connsiteX3" fmla="*/ 0 w 2127445"/>
              <a:gd name="connsiteY3" fmla="*/ 1351064 h 135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445" h="1351064">
                <a:moveTo>
                  <a:pt x="0" y="0"/>
                </a:moveTo>
                <a:lnTo>
                  <a:pt x="2127445" y="0"/>
                </a:lnTo>
                <a:lnTo>
                  <a:pt x="2127445" y="1351064"/>
                </a:lnTo>
                <a:lnTo>
                  <a:pt x="0" y="1351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55D4D3-6BA4-4977-91F7-96141DA2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669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EC8BE4E-C12C-4ACC-B1E2-67AC132FDC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1383505"/>
            <a:ext cx="3206754" cy="4641634"/>
          </a:xfrm>
          <a:custGeom>
            <a:avLst/>
            <a:gdLst>
              <a:gd name="connsiteX0" fmla="*/ 0 w 3206754"/>
              <a:gd name="connsiteY0" fmla="*/ 0 h 4641634"/>
              <a:gd name="connsiteX1" fmla="*/ 3206754 w 3206754"/>
              <a:gd name="connsiteY1" fmla="*/ 0 h 4641634"/>
              <a:gd name="connsiteX2" fmla="*/ 3206754 w 3206754"/>
              <a:gd name="connsiteY2" fmla="*/ 4641634 h 4641634"/>
              <a:gd name="connsiteX3" fmla="*/ 0 w 3206754"/>
              <a:gd name="connsiteY3" fmla="*/ 4641634 h 464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754" h="4641634">
                <a:moveTo>
                  <a:pt x="0" y="0"/>
                </a:moveTo>
                <a:lnTo>
                  <a:pt x="3206754" y="0"/>
                </a:lnTo>
                <a:lnTo>
                  <a:pt x="3206754" y="4641634"/>
                </a:lnTo>
                <a:lnTo>
                  <a:pt x="0" y="4641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23BD79B1-D11E-4A62-9090-6885F6D4A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474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FC2DE7EE-AD7A-4021-AB07-3CC905A5F7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1965" y="1736725"/>
            <a:ext cx="1372840" cy="1372112"/>
          </a:xfrm>
          <a:custGeom>
            <a:avLst/>
            <a:gdLst>
              <a:gd name="connsiteX0" fmla="*/ 679198 w 1372840"/>
              <a:gd name="connsiteY0" fmla="*/ 0 h 1372112"/>
              <a:gd name="connsiteX1" fmla="*/ 693642 w 1372840"/>
              <a:gd name="connsiteY1" fmla="*/ 0 h 1372112"/>
              <a:gd name="connsiteX2" fmla="*/ 824758 w 1372840"/>
              <a:gd name="connsiteY2" fmla="*/ 13218 h 1372112"/>
              <a:gd name="connsiteX3" fmla="*/ 1372840 w 1372840"/>
              <a:gd name="connsiteY3" fmla="*/ 685692 h 1372112"/>
              <a:gd name="connsiteX4" fmla="*/ 686420 w 1372840"/>
              <a:gd name="connsiteY4" fmla="*/ 1372112 h 1372112"/>
              <a:gd name="connsiteX5" fmla="*/ 0 w 1372840"/>
              <a:gd name="connsiteY5" fmla="*/ 685692 h 1372112"/>
              <a:gd name="connsiteX6" fmla="*/ 548083 w 1372840"/>
              <a:gd name="connsiteY6" fmla="*/ 13218 h 137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2840" h="1372112">
                <a:moveTo>
                  <a:pt x="679198" y="0"/>
                </a:moveTo>
                <a:lnTo>
                  <a:pt x="693642" y="0"/>
                </a:lnTo>
                <a:lnTo>
                  <a:pt x="824758" y="13218"/>
                </a:lnTo>
                <a:cubicBezTo>
                  <a:pt x="1137548" y="77224"/>
                  <a:pt x="1372840" y="353980"/>
                  <a:pt x="1372840" y="685692"/>
                </a:cubicBezTo>
                <a:cubicBezTo>
                  <a:pt x="1372840" y="1064791"/>
                  <a:pt x="1065519" y="1372112"/>
                  <a:pt x="686420" y="1372112"/>
                </a:cubicBezTo>
                <a:cubicBezTo>
                  <a:pt x="307321" y="1372112"/>
                  <a:pt x="0" y="1064791"/>
                  <a:pt x="0" y="685692"/>
                </a:cubicBezTo>
                <a:cubicBezTo>
                  <a:pt x="0" y="353980"/>
                  <a:pt x="235293" y="77224"/>
                  <a:pt x="548083" y="13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0035AF9E-0DB6-4EA2-A71B-6C945FDD4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5679" y="1512096"/>
            <a:ext cx="1820642" cy="1820642"/>
          </a:xfrm>
          <a:custGeom>
            <a:avLst/>
            <a:gdLst>
              <a:gd name="connsiteX0" fmla="*/ 910321 w 1820642"/>
              <a:gd name="connsiteY0" fmla="*/ 0 h 1820642"/>
              <a:gd name="connsiteX1" fmla="*/ 1820642 w 1820642"/>
              <a:gd name="connsiteY1" fmla="*/ 910321 h 1820642"/>
              <a:gd name="connsiteX2" fmla="*/ 910321 w 1820642"/>
              <a:gd name="connsiteY2" fmla="*/ 1820642 h 1820642"/>
              <a:gd name="connsiteX3" fmla="*/ 0 w 1820642"/>
              <a:gd name="connsiteY3" fmla="*/ 910321 h 1820642"/>
              <a:gd name="connsiteX4" fmla="*/ 910321 w 1820642"/>
              <a:gd name="connsiteY4" fmla="*/ 0 h 182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0642" h="1820642">
                <a:moveTo>
                  <a:pt x="910321" y="0"/>
                </a:moveTo>
                <a:cubicBezTo>
                  <a:pt x="1413077" y="0"/>
                  <a:pt x="1820642" y="407565"/>
                  <a:pt x="1820642" y="910321"/>
                </a:cubicBezTo>
                <a:cubicBezTo>
                  <a:pt x="1820642" y="1413077"/>
                  <a:pt x="1413077" y="1820642"/>
                  <a:pt x="910321" y="1820642"/>
                </a:cubicBezTo>
                <a:cubicBezTo>
                  <a:pt x="407565" y="1820642"/>
                  <a:pt x="0" y="1413077"/>
                  <a:pt x="0" y="910321"/>
                </a:cubicBezTo>
                <a:cubicBezTo>
                  <a:pt x="0" y="407565"/>
                  <a:pt x="407565" y="0"/>
                  <a:pt x="9103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7BCB865E-BBB6-44D2-AF58-89587E4142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27196" y="1735997"/>
            <a:ext cx="1372840" cy="1372840"/>
          </a:xfrm>
          <a:custGeom>
            <a:avLst/>
            <a:gdLst>
              <a:gd name="connsiteX0" fmla="*/ 686420 w 1372840"/>
              <a:gd name="connsiteY0" fmla="*/ 0 h 1372840"/>
              <a:gd name="connsiteX1" fmla="*/ 1372840 w 1372840"/>
              <a:gd name="connsiteY1" fmla="*/ 686420 h 1372840"/>
              <a:gd name="connsiteX2" fmla="*/ 686420 w 1372840"/>
              <a:gd name="connsiteY2" fmla="*/ 1372840 h 1372840"/>
              <a:gd name="connsiteX3" fmla="*/ 0 w 1372840"/>
              <a:gd name="connsiteY3" fmla="*/ 686420 h 1372840"/>
              <a:gd name="connsiteX4" fmla="*/ 686420 w 1372840"/>
              <a:gd name="connsiteY4" fmla="*/ 0 h 13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840" h="1372840">
                <a:moveTo>
                  <a:pt x="686420" y="0"/>
                </a:moveTo>
                <a:cubicBezTo>
                  <a:pt x="1065519" y="0"/>
                  <a:pt x="1372840" y="307321"/>
                  <a:pt x="1372840" y="686420"/>
                </a:cubicBezTo>
                <a:cubicBezTo>
                  <a:pt x="1372840" y="1065519"/>
                  <a:pt x="1065519" y="1372840"/>
                  <a:pt x="686420" y="1372840"/>
                </a:cubicBezTo>
                <a:cubicBezTo>
                  <a:pt x="307321" y="1372840"/>
                  <a:pt x="0" y="1065519"/>
                  <a:pt x="0" y="686420"/>
                </a:cubicBezTo>
                <a:cubicBezTo>
                  <a:pt x="0" y="307321"/>
                  <a:pt x="307321" y="0"/>
                  <a:pt x="6864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7694C75A-D084-4C52-BB4D-60076A9782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30771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04510146-D98E-43EB-91F2-A417D17A50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7047" y="1835326"/>
            <a:ext cx="1174184" cy="1174182"/>
          </a:xfrm>
          <a:custGeom>
            <a:avLst/>
            <a:gdLst>
              <a:gd name="connsiteX0" fmla="*/ 587092 w 1174184"/>
              <a:gd name="connsiteY0" fmla="*/ 0 h 1174182"/>
              <a:gd name="connsiteX1" fmla="*/ 1174184 w 1174184"/>
              <a:gd name="connsiteY1" fmla="*/ 587091 h 1174182"/>
              <a:gd name="connsiteX2" fmla="*/ 587092 w 1174184"/>
              <a:gd name="connsiteY2" fmla="*/ 1174182 h 1174182"/>
              <a:gd name="connsiteX3" fmla="*/ 0 w 1174184"/>
              <a:gd name="connsiteY3" fmla="*/ 587091 h 1174182"/>
              <a:gd name="connsiteX4" fmla="*/ 587092 w 1174184"/>
              <a:gd name="connsiteY4" fmla="*/ 0 h 1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184" h="1174182">
                <a:moveTo>
                  <a:pt x="587092" y="0"/>
                </a:moveTo>
                <a:cubicBezTo>
                  <a:pt x="911334" y="0"/>
                  <a:pt x="1174184" y="262850"/>
                  <a:pt x="1174184" y="587091"/>
                </a:cubicBezTo>
                <a:cubicBezTo>
                  <a:pt x="1174184" y="911332"/>
                  <a:pt x="911334" y="1174182"/>
                  <a:pt x="587092" y="1174182"/>
                </a:cubicBezTo>
                <a:cubicBezTo>
                  <a:pt x="262850" y="1174182"/>
                  <a:pt x="0" y="911332"/>
                  <a:pt x="0" y="587091"/>
                </a:cubicBezTo>
                <a:cubicBezTo>
                  <a:pt x="0" y="262850"/>
                  <a:pt x="262850" y="0"/>
                  <a:pt x="587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文本占位符 8">
            <a:extLst>
              <a:ext uri="{FF2B5EF4-FFF2-40B4-BE49-F238E27FC236}">
                <a16:creationId xmlns:a16="http://schemas.microsoft.com/office/drawing/2014/main" id="{184C1DFF-6BEA-4243-AD3E-1FC8820A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761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A82A4CC-9BD3-4EDF-84DE-63D6B9D719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0"/>
            <a:ext cx="10874376" cy="6858000"/>
          </a:xfrm>
          <a:custGeom>
            <a:avLst/>
            <a:gdLst>
              <a:gd name="connsiteX0" fmla="*/ 1218363 w 10874376"/>
              <a:gd name="connsiteY0" fmla="*/ 0 h 6858000"/>
              <a:gd name="connsiteX1" fmla="*/ 9656013 w 10874376"/>
              <a:gd name="connsiteY1" fmla="*/ 0 h 6858000"/>
              <a:gd name="connsiteX2" fmla="*/ 9794199 w 10874376"/>
              <a:gd name="connsiteY2" fmla="*/ 175845 h 6858000"/>
              <a:gd name="connsiteX3" fmla="*/ 10874376 w 10874376"/>
              <a:gd name="connsiteY3" fmla="*/ 3429001 h 6858000"/>
              <a:gd name="connsiteX4" fmla="*/ 9794199 w 10874376"/>
              <a:gd name="connsiteY4" fmla="*/ 6682158 h 6858000"/>
              <a:gd name="connsiteX5" fmla="*/ 9656014 w 10874376"/>
              <a:gd name="connsiteY5" fmla="*/ 6858000 h 6858000"/>
              <a:gd name="connsiteX6" fmla="*/ 1218362 w 10874376"/>
              <a:gd name="connsiteY6" fmla="*/ 6858000 h 6858000"/>
              <a:gd name="connsiteX7" fmla="*/ 1080177 w 10874376"/>
              <a:gd name="connsiteY7" fmla="*/ 6682158 h 6858000"/>
              <a:gd name="connsiteX8" fmla="*/ 0 w 10874376"/>
              <a:gd name="connsiteY8" fmla="*/ 3429001 h 6858000"/>
              <a:gd name="connsiteX9" fmla="*/ 1080177 w 10874376"/>
              <a:gd name="connsiteY9" fmla="*/ 175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4376" h="6858000">
                <a:moveTo>
                  <a:pt x="1218363" y="0"/>
                </a:moveTo>
                <a:lnTo>
                  <a:pt x="9656013" y="0"/>
                </a:lnTo>
                <a:lnTo>
                  <a:pt x="9794199" y="175845"/>
                </a:lnTo>
                <a:cubicBezTo>
                  <a:pt x="10472619" y="1083000"/>
                  <a:pt x="10874376" y="2209083"/>
                  <a:pt x="10874376" y="3429001"/>
                </a:cubicBezTo>
                <a:cubicBezTo>
                  <a:pt x="10874376" y="4648920"/>
                  <a:pt x="10472619" y="5775003"/>
                  <a:pt x="9794199" y="6682158"/>
                </a:cubicBezTo>
                <a:lnTo>
                  <a:pt x="9656014" y="6858000"/>
                </a:lnTo>
                <a:lnTo>
                  <a:pt x="1218362" y="6858000"/>
                </a:lnTo>
                <a:lnTo>
                  <a:pt x="1080177" y="6682158"/>
                </a:lnTo>
                <a:cubicBezTo>
                  <a:pt x="401757" y="5775003"/>
                  <a:pt x="0" y="4648920"/>
                  <a:pt x="0" y="3429001"/>
                </a:cubicBezTo>
                <a:cubicBezTo>
                  <a:pt x="0" y="2209083"/>
                  <a:pt x="401757" y="1083000"/>
                  <a:pt x="1080177" y="17584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74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651912D-2025-4822-88B1-EFC534F9F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AF5909B3-3CEC-4455-B3EA-28315CF6E8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069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F60E7791-701E-4026-ADAE-10BAB481B5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0C374A87-BF59-4EDB-A0CE-4C01B240E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069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A35ECD56-59E5-47A8-B5AA-87A4EEF8A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328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06E59BF-EEA8-4F2F-9DA5-18BD9CDC53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8017" y="1"/>
            <a:ext cx="5293983" cy="6857999"/>
          </a:xfrm>
          <a:custGeom>
            <a:avLst/>
            <a:gdLst>
              <a:gd name="connsiteX0" fmla="*/ 1532658 w 5293983"/>
              <a:gd name="connsiteY0" fmla="*/ 0 h 6843923"/>
              <a:gd name="connsiteX1" fmla="*/ 5293983 w 5293983"/>
              <a:gd name="connsiteY1" fmla="*/ 0 h 6843923"/>
              <a:gd name="connsiteX2" fmla="*/ 5293983 w 5293983"/>
              <a:gd name="connsiteY2" fmla="*/ 6843923 h 6843923"/>
              <a:gd name="connsiteX3" fmla="*/ 0 w 5293983"/>
              <a:gd name="connsiteY3" fmla="*/ 6843923 h 684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3983" h="6843923">
                <a:moveTo>
                  <a:pt x="1532658" y="0"/>
                </a:moveTo>
                <a:lnTo>
                  <a:pt x="5293983" y="0"/>
                </a:lnTo>
                <a:lnTo>
                  <a:pt x="5293983" y="6843923"/>
                </a:lnTo>
                <a:lnTo>
                  <a:pt x="0" y="68439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27FD8F-7943-4949-8460-8E3A4E88B6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3"/>
          <a:stretch/>
        </p:blipFill>
        <p:spPr>
          <a:xfrm>
            <a:off x="456442" y="370605"/>
            <a:ext cx="2769989" cy="5471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A71CFF-6098-4CDE-AFBA-C579543E5B14}"/>
              </a:ext>
            </a:extLst>
          </p:cNvPr>
          <p:cNvSpPr/>
          <p:nvPr userDrawn="1"/>
        </p:nvSpPr>
        <p:spPr>
          <a:xfrm>
            <a:off x="574904" y="6235700"/>
            <a:ext cx="48206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1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Beijing University Of Chemical Technology</a:t>
            </a:r>
            <a:endParaRPr lang="zh-CN" altLang="en-US" sz="1000" spc="3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5038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3A87DB4E-4A57-429A-AA5A-7AC102E6D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" y="0"/>
            <a:ext cx="6865642" cy="6850063"/>
          </a:xfrm>
          <a:custGeom>
            <a:avLst/>
            <a:gdLst>
              <a:gd name="connsiteX0" fmla="*/ 0 w 6865642"/>
              <a:gd name="connsiteY0" fmla="*/ 0 h 6850063"/>
              <a:gd name="connsiteX1" fmla="*/ 6865642 w 6865642"/>
              <a:gd name="connsiteY1" fmla="*/ 0 h 6850063"/>
              <a:gd name="connsiteX2" fmla="*/ 5494103 w 6865642"/>
              <a:gd name="connsiteY2" fmla="*/ 6850063 h 6850063"/>
              <a:gd name="connsiteX3" fmla="*/ 0 w 6865642"/>
              <a:gd name="connsiteY3" fmla="*/ 6850063 h 685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5642" h="6850063">
                <a:moveTo>
                  <a:pt x="0" y="0"/>
                </a:moveTo>
                <a:lnTo>
                  <a:pt x="6865642" y="0"/>
                </a:lnTo>
                <a:lnTo>
                  <a:pt x="5494103" y="6850063"/>
                </a:lnTo>
                <a:lnTo>
                  <a:pt x="0" y="68500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78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48F551F-1955-4626-BCCC-8CAAEE14EB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89" cy="3438043"/>
          </a:xfrm>
          <a:custGeom>
            <a:avLst/>
            <a:gdLst>
              <a:gd name="connsiteX0" fmla="*/ 0 w 12191989"/>
              <a:gd name="connsiteY0" fmla="*/ 0 h 3438043"/>
              <a:gd name="connsiteX1" fmla="*/ 12191989 w 12191989"/>
              <a:gd name="connsiteY1" fmla="*/ 0 h 3438043"/>
              <a:gd name="connsiteX2" fmla="*/ 12191989 w 12191989"/>
              <a:gd name="connsiteY2" fmla="*/ 2568691 h 3438043"/>
              <a:gd name="connsiteX3" fmla="*/ 11909162 w 12191989"/>
              <a:gd name="connsiteY3" fmla="*/ 2664537 h 3438043"/>
              <a:gd name="connsiteX4" fmla="*/ 5846164 w 12191989"/>
              <a:gd name="connsiteY4" fmla="*/ 3438043 h 3438043"/>
              <a:gd name="connsiteX5" fmla="*/ 392066 w 12191989"/>
              <a:gd name="connsiteY5" fmla="*/ 2834986 h 3438043"/>
              <a:gd name="connsiteX6" fmla="*/ 0 w 12191989"/>
              <a:gd name="connsiteY6" fmla="*/ 2725235 h 343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89" h="3438043">
                <a:moveTo>
                  <a:pt x="0" y="0"/>
                </a:moveTo>
                <a:lnTo>
                  <a:pt x="12191989" y="0"/>
                </a:lnTo>
                <a:lnTo>
                  <a:pt x="12191989" y="2568691"/>
                </a:lnTo>
                <a:lnTo>
                  <a:pt x="11909162" y="2664537"/>
                </a:lnTo>
                <a:cubicBezTo>
                  <a:pt x="10357505" y="3142449"/>
                  <a:pt x="8213912" y="3438043"/>
                  <a:pt x="5846164" y="3438043"/>
                </a:cubicBezTo>
                <a:cubicBezTo>
                  <a:pt x="3774385" y="3438043"/>
                  <a:pt x="1874223" y="3211729"/>
                  <a:pt x="392066" y="2834986"/>
                </a:cubicBezTo>
                <a:lnTo>
                  <a:pt x="0" y="2725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873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A82A4CC-9BD3-4EDF-84DE-63D6B9D719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0"/>
            <a:ext cx="10874376" cy="6858000"/>
          </a:xfrm>
          <a:custGeom>
            <a:avLst/>
            <a:gdLst>
              <a:gd name="connsiteX0" fmla="*/ 1218363 w 10874376"/>
              <a:gd name="connsiteY0" fmla="*/ 0 h 6858000"/>
              <a:gd name="connsiteX1" fmla="*/ 9656013 w 10874376"/>
              <a:gd name="connsiteY1" fmla="*/ 0 h 6858000"/>
              <a:gd name="connsiteX2" fmla="*/ 9794199 w 10874376"/>
              <a:gd name="connsiteY2" fmla="*/ 175845 h 6858000"/>
              <a:gd name="connsiteX3" fmla="*/ 10874376 w 10874376"/>
              <a:gd name="connsiteY3" fmla="*/ 3429001 h 6858000"/>
              <a:gd name="connsiteX4" fmla="*/ 9794199 w 10874376"/>
              <a:gd name="connsiteY4" fmla="*/ 6682158 h 6858000"/>
              <a:gd name="connsiteX5" fmla="*/ 9656014 w 10874376"/>
              <a:gd name="connsiteY5" fmla="*/ 6858000 h 6858000"/>
              <a:gd name="connsiteX6" fmla="*/ 1218362 w 10874376"/>
              <a:gd name="connsiteY6" fmla="*/ 6858000 h 6858000"/>
              <a:gd name="connsiteX7" fmla="*/ 1080177 w 10874376"/>
              <a:gd name="connsiteY7" fmla="*/ 6682158 h 6858000"/>
              <a:gd name="connsiteX8" fmla="*/ 0 w 10874376"/>
              <a:gd name="connsiteY8" fmla="*/ 3429001 h 6858000"/>
              <a:gd name="connsiteX9" fmla="*/ 1080177 w 10874376"/>
              <a:gd name="connsiteY9" fmla="*/ 175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4376" h="6858000">
                <a:moveTo>
                  <a:pt x="1218363" y="0"/>
                </a:moveTo>
                <a:lnTo>
                  <a:pt x="9656013" y="0"/>
                </a:lnTo>
                <a:lnTo>
                  <a:pt x="9794199" y="175845"/>
                </a:lnTo>
                <a:cubicBezTo>
                  <a:pt x="10472619" y="1083000"/>
                  <a:pt x="10874376" y="2209083"/>
                  <a:pt x="10874376" y="3429001"/>
                </a:cubicBezTo>
                <a:cubicBezTo>
                  <a:pt x="10874376" y="4648920"/>
                  <a:pt x="10472619" y="5775003"/>
                  <a:pt x="9794199" y="6682158"/>
                </a:cubicBezTo>
                <a:lnTo>
                  <a:pt x="9656014" y="6858000"/>
                </a:lnTo>
                <a:lnTo>
                  <a:pt x="1218362" y="6858000"/>
                </a:lnTo>
                <a:lnTo>
                  <a:pt x="1080177" y="6682158"/>
                </a:lnTo>
                <a:cubicBezTo>
                  <a:pt x="401757" y="5775003"/>
                  <a:pt x="0" y="4648920"/>
                  <a:pt x="0" y="3429001"/>
                </a:cubicBezTo>
                <a:cubicBezTo>
                  <a:pt x="0" y="2209083"/>
                  <a:pt x="401757" y="1083000"/>
                  <a:pt x="1080177" y="17584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370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D61D6421-9E30-4A0E-AD61-72C64DAE5E27}"/>
              </a:ext>
            </a:extLst>
          </p:cNvPr>
          <p:cNvSpPr>
            <a:spLocks/>
          </p:cNvSpPr>
          <p:nvPr userDrawn="1"/>
        </p:nvSpPr>
        <p:spPr bwMode="auto">
          <a:xfrm rot="19800000">
            <a:off x="1612737" y="-1655623"/>
            <a:ext cx="8966526" cy="10169246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noFill/>
          <a:ln w="38100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  <a:gs pos="5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62C6B8B-6531-43E6-8A18-B83B396AD3A2}"/>
              </a:ext>
            </a:extLst>
          </p:cNvPr>
          <p:cNvSpPr>
            <a:spLocks/>
          </p:cNvSpPr>
          <p:nvPr userDrawn="1"/>
        </p:nvSpPr>
        <p:spPr bwMode="auto">
          <a:xfrm rot="19800000">
            <a:off x="2005026" y="-1210716"/>
            <a:ext cx="8181950" cy="9279432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EA961F8-F7FF-4801-80EB-DB7F656F3A76}"/>
              </a:ext>
            </a:extLst>
          </p:cNvPr>
          <p:cNvSpPr>
            <a:spLocks/>
          </p:cNvSpPr>
          <p:nvPr userDrawn="1"/>
        </p:nvSpPr>
        <p:spPr bwMode="auto">
          <a:xfrm rot="19800000">
            <a:off x="886594" y="-2479166"/>
            <a:ext cx="10418813" cy="11816333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noFill/>
          <a:ln w="63500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  <a:gs pos="5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EF263E6-E9A7-47A1-AC41-87A62E704E06}"/>
              </a:ext>
            </a:extLst>
          </p:cNvPr>
          <p:cNvSpPr>
            <a:spLocks/>
          </p:cNvSpPr>
          <p:nvPr userDrawn="1"/>
        </p:nvSpPr>
        <p:spPr bwMode="auto">
          <a:xfrm rot="19800000">
            <a:off x="-763862" y="-4351006"/>
            <a:ext cx="13719726" cy="15560012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noFill/>
          <a:ln w="8890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10391F4-CDF2-4B55-9E69-2DFF214B1C66}"/>
              </a:ext>
            </a:extLst>
          </p:cNvPr>
          <p:cNvSpPr>
            <a:spLocks/>
          </p:cNvSpPr>
          <p:nvPr userDrawn="1"/>
        </p:nvSpPr>
        <p:spPr bwMode="auto">
          <a:xfrm rot="19800000">
            <a:off x="2143773" y="-1053357"/>
            <a:ext cx="7904456" cy="8964714"/>
          </a:xfrm>
          <a:custGeom>
            <a:avLst/>
            <a:gdLst>
              <a:gd name="T0" fmla="*/ 589 w 1178"/>
              <a:gd name="T1" fmla="*/ 1336 h 1336"/>
              <a:gd name="T2" fmla="*/ 547 w 1178"/>
              <a:gd name="T3" fmla="*/ 1324 h 1336"/>
              <a:gd name="T4" fmla="*/ 42 w 1178"/>
              <a:gd name="T5" fmla="*/ 1032 h 1336"/>
              <a:gd name="T6" fmla="*/ 0 w 1178"/>
              <a:gd name="T7" fmla="*/ 959 h 1336"/>
              <a:gd name="T8" fmla="*/ 0 w 1178"/>
              <a:gd name="T9" fmla="*/ 376 h 1336"/>
              <a:gd name="T10" fmla="*/ 42 w 1178"/>
              <a:gd name="T11" fmla="*/ 303 h 1336"/>
              <a:gd name="T12" fmla="*/ 547 w 1178"/>
              <a:gd name="T13" fmla="*/ 11 h 1336"/>
              <a:gd name="T14" fmla="*/ 589 w 1178"/>
              <a:gd name="T15" fmla="*/ 0 h 1336"/>
              <a:gd name="T16" fmla="*/ 631 w 1178"/>
              <a:gd name="T17" fmla="*/ 11 h 1336"/>
              <a:gd name="T18" fmla="*/ 1136 w 1178"/>
              <a:gd name="T19" fmla="*/ 303 h 1336"/>
              <a:gd name="T20" fmla="*/ 1178 w 1178"/>
              <a:gd name="T21" fmla="*/ 376 h 1336"/>
              <a:gd name="T22" fmla="*/ 1178 w 1178"/>
              <a:gd name="T23" fmla="*/ 959 h 1336"/>
              <a:gd name="T24" fmla="*/ 1136 w 1178"/>
              <a:gd name="T25" fmla="*/ 1032 h 1336"/>
              <a:gd name="T26" fmla="*/ 631 w 1178"/>
              <a:gd name="T27" fmla="*/ 1324 h 1336"/>
              <a:gd name="T28" fmla="*/ 589 w 1178"/>
              <a:gd name="T29" fmla="*/ 1336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78" h="1336">
                <a:moveTo>
                  <a:pt x="589" y="1336"/>
                </a:moveTo>
                <a:cubicBezTo>
                  <a:pt x="574" y="1336"/>
                  <a:pt x="560" y="1332"/>
                  <a:pt x="547" y="1324"/>
                </a:cubicBezTo>
                <a:cubicBezTo>
                  <a:pt x="42" y="1032"/>
                  <a:pt x="42" y="1032"/>
                  <a:pt x="42" y="1032"/>
                </a:cubicBezTo>
                <a:cubicBezTo>
                  <a:pt x="16" y="1017"/>
                  <a:pt x="0" y="989"/>
                  <a:pt x="0" y="959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46"/>
                  <a:pt x="16" y="318"/>
                  <a:pt x="42" y="303"/>
                </a:cubicBezTo>
                <a:cubicBezTo>
                  <a:pt x="547" y="11"/>
                  <a:pt x="547" y="11"/>
                  <a:pt x="547" y="11"/>
                </a:cubicBezTo>
                <a:cubicBezTo>
                  <a:pt x="560" y="4"/>
                  <a:pt x="574" y="0"/>
                  <a:pt x="589" y="0"/>
                </a:cubicBezTo>
                <a:cubicBezTo>
                  <a:pt x="604" y="0"/>
                  <a:pt x="618" y="4"/>
                  <a:pt x="631" y="11"/>
                </a:cubicBezTo>
                <a:cubicBezTo>
                  <a:pt x="1136" y="303"/>
                  <a:pt x="1136" y="303"/>
                  <a:pt x="1136" y="303"/>
                </a:cubicBezTo>
                <a:cubicBezTo>
                  <a:pt x="1162" y="318"/>
                  <a:pt x="1178" y="346"/>
                  <a:pt x="1178" y="376"/>
                </a:cubicBezTo>
                <a:cubicBezTo>
                  <a:pt x="1178" y="959"/>
                  <a:pt x="1178" y="959"/>
                  <a:pt x="1178" y="959"/>
                </a:cubicBezTo>
                <a:cubicBezTo>
                  <a:pt x="1178" y="989"/>
                  <a:pt x="1162" y="1017"/>
                  <a:pt x="1136" y="1032"/>
                </a:cubicBezTo>
                <a:cubicBezTo>
                  <a:pt x="631" y="1324"/>
                  <a:pt x="631" y="1324"/>
                  <a:pt x="631" y="1324"/>
                </a:cubicBezTo>
                <a:cubicBezTo>
                  <a:pt x="618" y="1332"/>
                  <a:pt x="604" y="1336"/>
                  <a:pt x="589" y="1336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95000"/>
              </a:schemeClr>
            </a:solidFill>
            <a:prstDash val="sysDot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0150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7002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>
            <a:extLst>
              <a:ext uri="{FF2B5EF4-FFF2-40B4-BE49-F238E27FC236}">
                <a16:creationId xmlns:a16="http://schemas.microsoft.com/office/drawing/2014/main" id="{E82F5051-7FCE-45F2-9895-F4D1A6256C5A}"/>
              </a:ext>
            </a:extLst>
          </p:cNvPr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FCE43D4-A8D0-40FF-85E3-F44E21EB6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6" t="7133" r="3586" b="7133"/>
          <a:stretch/>
        </p:blipFill>
        <p:spPr>
          <a:xfrm>
            <a:off x="437213" y="400987"/>
            <a:ext cx="11317574" cy="6056026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5648202-6561-4C41-B3AE-71CD1A39E4BE}"/>
              </a:ext>
            </a:extLst>
          </p:cNvPr>
          <p:cNvSpPr/>
          <p:nvPr userDrawn="1"/>
        </p:nvSpPr>
        <p:spPr>
          <a:xfrm>
            <a:off x="437213" y="400987"/>
            <a:ext cx="11317574" cy="6056026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236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B13ADF7-DCE4-449B-82E5-96C75AA66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810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FC2CBEB-EDAB-4435-9AB4-7A88A7F55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72C01699-D3AE-4994-8867-99EBADA77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99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E54FD00-F3E4-4A5B-B44C-9BF31FB3A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200" y="1825116"/>
            <a:ext cx="5731862" cy="39225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8BEC6690-C8F3-4922-9480-BE456CC8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501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A811CC2-0FC1-4F9B-BB13-9639A916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380" y="2155760"/>
            <a:ext cx="3493085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A3D5541B-883C-4A3D-A24D-CF6DCD524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7864" y="2155760"/>
            <a:ext cx="3513066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E18F7A40-33F4-491E-8186-C3D94899EF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898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>
            <a:extLst>
              <a:ext uri="{FF2B5EF4-FFF2-40B4-BE49-F238E27FC236}">
                <a16:creationId xmlns:a16="http://schemas.microsoft.com/office/drawing/2014/main" id="{B6109B3B-4567-4C1E-A9F2-4CC29C2DB9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543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B8FD082-ED4D-4052-B29B-7EFC141A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6686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5D2CF3F4-3829-4D91-9EAB-6609A0EE1C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18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699682B-106B-4C51-98F1-9D514C98E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088" y="1815250"/>
            <a:ext cx="5584149" cy="371286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EAE6359F-A340-4FE8-8BE2-C42AABB6F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27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367A409-8C00-49F3-A0E3-53F5E13BD1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5543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F84635C-9938-424F-8A7C-3DDAA8B460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2794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9E0C059-8A6F-4B5B-B507-6AD0496CC7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8292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1C5B8FF-539D-4309-9625-6B01B9ECE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678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A8FB7E8-B22A-4F80-8BAF-ED862F7B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9904" y="1901468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0BCC719-64E8-4CAE-8929-C80716FBED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2363" y="1895930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F38EE7D-EDAD-435F-B04A-D8FA12ADBD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560" y="1644454"/>
            <a:ext cx="4604880" cy="2584487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8F607F96-10D7-459B-9AF0-A75C9D46F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141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>
            <a:extLst>
              <a:ext uri="{FF2B5EF4-FFF2-40B4-BE49-F238E27FC236}">
                <a16:creationId xmlns:a16="http://schemas.microsoft.com/office/drawing/2014/main" id="{26D9C3C9-F82D-4191-8E1A-9700C7A6A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6" b="1456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FE80A6-C6DE-421B-B623-883E7C289797}"/>
              </a:ext>
            </a:extLst>
          </p:cNvPr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FB4B49-3878-4027-B937-388A1E1B7D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3"/>
          <a:stretch/>
        </p:blipFill>
        <p:spPr>
          <a:xfrm>
            <a:off x="9992320" y="245869"/>
            <a:ext cx="1967345" cy="388577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EF6486-D31C-4762-8068-2DB34D37909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8265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65400B-ED82-4FC8-9942-97320527C1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93367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EAF258D-70C4-48D0-819C-008FADBB7C58}"/>
              </a:ext>
            </a:extLst>
          </p:cNvPr>
          <p:cNvSpPr txBox="1"/>
          <p:nvPr userDrawn="1"/>
        </p:nvSpPr>
        <p:spPr>
          <a:xfrm>
            <a:off x="9669812" y="6552115"/>
            <a:ext cx="1967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10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宏德博学  化育天工  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9B850B-BCDB-4C18-A5BF-59ACA0359A5B}"/>
              </a:ext>
            </a:extLst>
          </p:cNvPr>
          <p:cNvSpPr/>
          <p:nvPr userDrawn="1"/>
        </p:nvSpPr>
        <p:spPr>
          <a:xfrm>
            <a:off x="580873" y="6561641"/>
            <a:ext cx="48206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kern="100" spc="300" dirty="0">
                <a:solidFill>
                  <a:schemeClr val="tx2"/>
                </a:solidFill>
                <a:cs typeface="Times New Roman" panose="02020603050405020304" pitchFamily="18" charset="0"/>
              </a:rPr>
              <a:t>Beijing University Of Chemical Technology</a:t>
            </a:r>
            <a:endParaRPr lang="zh-CN" altLang="en-US" sz="900" spc="300" dirty="0">
              <a:solidFill>
                <a:schemeClr val="tx2"/>
              </a:solidFill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7EC532-A251-4F4F-9A24-A41A23177F43}"/>
              </a:ext>
            </a:extLst>
          </p:cNvPr>
          <p:cNvSpPr/>
          <p:nvPr userDrawn="1"/>
        </p:nvSpPr>
        <p:spPr>
          <a:xfrm>
            <a:off x="665163" y="281149"/>
            <a:ext cx="106362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740D29-748E-4546-BF80-8B383D0D14D8}"/>
              </a:ext>
            </a:extLst>
          </p:cNvPr>
          <p:cNvSpPr/>
          <p:nvPr userDrawn="1"/>
        </p:nvSpPr>
        <p:spPr>
          <a:xfrm>
            <a:off x="831056" y="281149"/>
            <a:ext cx="545307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3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9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>
            <a:extLst>
              <a:ext uri="{FF2B5EF4-FFF2-40B4-BE49-F238E27FC236}">
                <a16:creationId xmlns:a16="http://schemas.microsoft.com/office/drawing/2014/main" id="{6B7F3991-88A4-40C1-92D5-2F0872D8C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6" b="1456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811F7B9-68AD-47D6-BB34-81478C4B5F93}"/>
              </a:ext>
            </a:extLst>
          </p:cNvPr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869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9" r:id="rId8"/>
    <p:sldLayoutId id="214748370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77887753-C5BE-43FD-921A-414168681F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56" r="28288"/>
          <a:stretch/>
        </p:blipFill>
        <p:spPr>
          <a:xfrm>
            <a:off x="6898017" y="1"/>
            <a:ext cx="5293983" cy="6857999"/>
          </a:xfr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DA3BE1C-AC8C-4D24-89EC-F40AEE86BE9C}"/>
              </a:ext>
            </a:extLst>
          </p:cNvPr>
          <p:cNvSpPr/>
          <p:nvPr/>
        </p:nvSpPr>
        <p:spPr>
          <a:xfrm>
            <a:off x="6796418" y="4046220"/>
            <a:ext cx="866764" cy="2811780"/>
          </a:xfrm>
          <a:custGeom>
            <a:avLst/>
            <a:gdLst>
              <a:gd name="connsiteX0" fmla="*/ 553650 w 771739"/>
              <a:gd name="connsiteY0" fmla="*/ 0 h 2477350"/>
              <a:gd name="connsiteX1" fmla="*/ 771739 w 771739"/>
              <a:gd name="connsiteY1" fmla="*/ 0 h 2477350"/>
              <a:gd name="connsiteX2" fmla="*/ 218089 w 771739"/>
              <a:gd name="connsiteY2" fmla="*/ 2477350 h 2477350"/>
              <a:gd name="connsiteX3" fmla="*/ 0 w 771739"/>
              <a:gd name="connsiteY3" fmla="*/ 2477350 h 2477350"/>
              <a:gd name="connsiteX4" fmla="*/ 553650 w 771739"/>
              <a:gd name="connsiteY4" fmla="*/ 0 h 247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739" h="2477350">
                <a:moveTo>
                  <a:pt x="553650" y="0"/>
                </a:moveTo>
                <a:lnTo>
                  <a:pt x="771739" y="0"/>
                </a:lnTo>
                <a:lnTo>
                  <a:pt x="218089" y="2477350"/>
                </a:lnTo>
                <a:lnTo>
                  <a:pt x="0" y="2477350"/>
                </a:lnTo>
                <a:lnTo>
                  <a:pt x="55365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CA2EB7-E3E6-47EB-8A2F-AC20A3C3F441}"/>
              </a:ext>
            </a:extLst>
          </p:cNvPr>
          <p:cNvSpPr txBox="1"/>
          <p:nvPr/>
        </p:nvSpPr>
        <p:spPr>
          <a:xfrm>
            <a:off x="129192" y="2777754"/>
            <a:ext cx="8641583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36456E"/>
                </a:solidFill>
                <a:latin typeface="微软雅黑"/>
              </a:rPr>
              <a:t>基于特征分析的图像查重算法设计与实现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BDAB065C-7480-4E5B-8EC1-62EBAB5C2972}"/>
              </a:ext>
            </a:extLst>
          </p:cNvPr>
          <p:cNvSpPr txBox="1">
            <a:spLocks/>
          </p:cNvSpPr>
          <p:nvPr/>
        </p:nvSpPr>
        <p:spPr>
          <a:xfrm>
            <a:off x="1139375" y="3787858"/>
            <a:ext cx="4890761" cy="462603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基于特征分析的图像查重算法设计与实现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45F200-F8F3-4CB1-9032-C560FC4E3016}"/>
              </a:ext>
            </a:extLst>
          </p:cNvPr>
          <p:cNvSpPr txBox="1"/>
          <p:nvPr/>
        </p:nvSpPr>
        <p:spPr>
          <a:xfrm>
            <a:off x="4659420" y="480667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F0502020204030204"/>
                <a:ea typeface="Microsoft YaHei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Microsoft YaHei"/>
                <a:sym typeface="+mn-lt"/>
              </a:rPr>
              <a:t>张洋</a:t>
            </a:r>
          </a:p>
        </p:txBody>
      </p:sp>
      <p:sp>
        <p:nvSpPr>
          <p:cNvPr id="10" name="圆角矩形">
            <a:extLst>
              <a:ext uri="{FF2B5EF4-FFF2-40B4-BE49-F238E27FC236}">
                <a16:creationId xmlns:a16="http://schemas.microsoft.com/office/drawing/2014/main" id="{3B5FFE54-EF79-41CC-B31C-A9C722868A61}"/>
              </a:ext>
            </a:extLst>
          </p:cNvPr>
          <p:cNvSpPr/>
          <p:nvPr/>
        </p:nvSpPr>
        <p:spPr>
          <a:xfrm>
            <a:off x="1149457" y="4791907"/>
            <a:ext cx="1003533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5718" tIns="45718" rIns="45718" bIns="45718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答辩人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DE853-68D6-49DE-BD23-DE44C24D2D42}"/>
              </a:ext>
            </a:extLst>
          </p:cNvPr>
          <p:cNvSpPr/>
          <p:nvPr/>
        </p:nvSpPr>
        <p:spPr>
          <a:xfrm>
            <a:off x="2204201" y="480667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张天雨</a:t>
            </a:r>
          </a:p>
        </p:txBody>
      </p:sp>
      <p:sp>
        <p:nvSpPr>
          <p:cNvPr id="12" name="圆角矩形">
            <a:extLst>
              <a:ext uri="{FF2B5EF4-FFF2-40B4-BE49-F238E27FC236}">
                <a16:creationId xmlns:a16="http://schemas.microsoft.com/office/drawing/2014/main" id="{F6BA9D5F-B0E3-488A-9222-4B73A167B89A}"/>
              </a:ext>
            </a:extLst>
          </p:cNvPr>
          <p:cNvSpPr/>
          <p:nvPr/>
        </p:nvSpPr>
        <p:spPr>
          <a:xfrm>
            <a:off x="3573680" y="4791907"/>
            <a:ext cx="1003533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5718" tIns="45718" rIns="45718" bIns="45718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指导老师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FEE31C-0F00-4642-806F-63BB7A6D9095}"/>
              </a:ext>
            </a:extLst>
          </p:cNvPr>
          <p:cNvSpPr txBox="1"/>
          <p:nvPr/>
        </p:nvSpPr>
        <p:spPr>
          <a:xfrm>
            <a:off x="9013220" y="6290729"/>
            <a:ext cx="245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宏德博学  化育天工  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9C89FC2-2AB9-4015-8399-17769B4AF27B}"/>
              </a:ext>
            </a:extLst>
          </p:cNvPr>
          <p:cNvGrpSpPr/>
          <p:nvPr/>
        </p:nvGrpSpPr>
        <p:grpSpPr>
          <a:xfrm flipH="1" flipV="1">
            <a:off x="11149378" y="468029"/>
            <a:ext cx="303107" cy="303107"/>
            <a:chOff x="962675" y="5112327"/>
            <a:chExt cx="672161" cy="672161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C940282-99B0-432C-AB63-AA9D39256E5A}"/>
                </a:ext>
              </a:extLst>
            </p:cNvPr>
            <p:cNvCxnSpPr/>
            <p:nvPr/>
          </p:nvCxnSpPr>
          <p:spPr>
            <a:xfrm flipH="1">
              <a:off x="962675" y="5784488"/>
              <a:ext cx="672161" cy="0"/>
            </a:xfrm>
            <a:prstGeom prst="line">
              <a:avLst/>
            </a:prstGeom>
            <a:noFill/>
            <a:ln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6265970-EB33-4031-9EFA-F13221714C4B}"/>
                </a:ext>
              </a:extLst>
            </p:cNvPr>
            <p:cNvCxnSpPr/>
            <p:nvPr/>
          </p:nvCxnSpPr>
          <p:spPr>
            <a:xfrm flipV="1">
              <a:off x="962675" y="5112327"/>
              <a:ext cx="0" cy="672161"/>
            </a:xfrm>
            <a:prstGeom prst="line">
              <a:avLst/>
            </a:prstGeom>
            <a:noFill/>
            <a:ln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4781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FCCEBD-B4B8-4A3E-8A4F-52CE02444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1" y="231000"/>
            <a:ext cx="4842149" cy="406400"/>
          </a:xfrm>
        </p:spPr>
        <p:txBody>
          <a:bodyPr/>
          <a:lstStyle/>
          <a:p>
            <a:r>
              <a:rPr lang="zh-CN" altLang="en-US" dirty="0"/>
              <a:t>实验结果与分析</a:t>
            </a:r>
            <a:r>
              <a:rPr lang="en-US" altLang="zh-CN" dirty="0"/>
              <a:t>——</a:t>
            </a:r>
            <a:r>
              <a:rPr lang="zh-CN" altLang="en-US" dirty="0"/>
              <a:t>结果对比分析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72C2CD-64D9-8174-BC8C-F03EA6B39A78}"/>
              </a:ext>
            </a:extLst>
          </p:cNvPr>
          <p:cNvSpPr txBox="1"/>
          <p:nvPr/>
        </p:nvSpPr>
        <p:spPr>
          <a:xfrm>
            <a:off x="1097435" y="872122"/>
            <a:ext cx="10714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阈值设定：每种算法设定三个阈值，比较两种算法在不同阈值下的准确度、速度</a:t>
            </a:r>
            <a:endParaRPr lang="en-US" altLang="zh-CN" dirty="0"/>
          </a:p>
          <a:p>
            <a:r>
              <a:rPr lang="zh-CN" altLang="en-US" dirty="0"/>
              <a:t>数据集：</a:t>
            </a:r>
            <a:r>
              <a:rPr lang="en-US" altLang="zh-CN" dirty="0" err="1"/>
              <a:t>Ukbench</a:t>
            </a:r>
            <a:r>
              <a:rPr lang="zh-CN" altLang="en-US" dirty="0"/>
              <a:t>原数据集（再处理含重复图像）、转换数据集（对</a:t>
            </a:r>
            <a:r>
              <a:rPr lang="en-US" altLang="zh-CN" dirty="0" err="1"/>
              <a:t>ukbench</a:t>
            </a:r>
            <a:r>
              <a:rPr lang="zh-CN" altLang="en-US" dirty="0"/>
              <a:t>下部分图像进行旋转、翻转、裁剪等操作得来）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B3E8B4E-528C-1D9F-D702-2E238B4AA5FB}"/>
              </a:ext>
            </a:extLst>
          </p:cNvPr>
          <p:cNvCxnSpPr>
            <a:cxnSpLocks/>
          </p:cNvCxnSpPr>
          <p:nvPr/>
        </p:nvCxnSpPr>
        <p:spPr>
          <a:xfrm>
            <a:off x="6073410" y="1968546"/>
            <a:ext cx="0" cy="401334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668FCA8-9693-4E7E-35B7-3D210735F3C4}"/>
              </a:ext>
            </a:extLst>
          </p:cNvPr>
          <p:cNvSpPr/>
          <p:nvPr/>
        </p:nvSpPr>
        <p:spPr>
          <a:xfrm>
            <a:off x="1432191" y="2573254"/>
            <a:ext cx="3898724" cy="3299614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5B1243-96EC-3382-5BB6-6A5D2FECDC9A}"/>
              </a:ext>
            </a:extLst>
          </p:cNvPr>
          <p:cNvSpPr/>
          <p:nvPr/>
        </p:nvSpPr>
        <p:spPr>
          <a:xfrm>
            <a:off x="1432191" y="1968546"/>
            <a:ext cx="3898724" cy="816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9DD2EA-EDF6-85FC-06F6-CD52B4ADC9D5}"/>
              </a:ext>
            </a:extLst>
          </p:cNvPr>
          <p:cNvSpPr/>
          <p:nvPr/>
        </p:nvSpPr>
        <p:spPr>
          <a:xfrm>
            <a:off x="1628842" y="3199116"/>
            <a:ext cx="3421097" cy="2484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04800" algn="just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32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：</a:t>
            </a:r>
            <a:r>
              <a:rPr lang="zh-CN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介于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0-64</a:t>
            </a:r>
            <a:r>
              <a:rPr lang="zh-CN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的中间值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</a:endParaRPr>
          </a:p>
          <a:p>
            <a:pPr lvl="0" indent="304800" algn="just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0</a:t>
            </a:r>
            <a:r>
              <a:rPr lang="zh-CN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：该值表示，不同图像应当生成完全相同的哈希值，也即图像完全相同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</a:endParaRPr>
          </a:p>
          <a:p>
            <a:pPr lvl="0" indent="304800" algn="just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10</a:t>
            </a:r>
            <a:r>
              <a:rPr lang="zh-CN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：算法设计时给定的默认值</a:t>
            </a:r>
          </a:p>
          <a:p>
            <a:pPr lvl="0" algn="just">
              <a:lnSpc>
                <a:spcPct val="125000"/>
              </a:lnSpc>
              <a:defRPr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66EEB3-2218-37F9-F40F-38356CFB494A}"/>
              </a:ext>
            </a:extLst>
          </p:cNvPr>
          <p:cNvSpPr/>
          <p:nvPr/>
        </p:nvSpPr>
        <p:spPr>
          <a:xfrm>
            <a:off x="1432191" y="5872868"/>
            <a:ext cx="3898724" cy="10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E87299-7E02-3A96-217A-36E86C0254A4}"/>
              </a:ext>
            </a:extLst>
          </p:cNvPr>
          <p:cNvSpPr/>
          <p:nvPr/>
        </p:nvSpPr>
        <p:spPr>
          <a:xfrm>
            <a:off x="1555819" y="2329002"/>
            <a:ext cx="1931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Part 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C077929B-6B31-9B2F-3693-531B7D310F5F}"/>
              </a:ext>
            </a:extLst>
          </p:cNvPr>
          <p:cNvSpPr/>
          <p:nvPr/>
        </p:nvSpPr>
        <p:spPr>
          <a:xfrm flipV="1">
            <a:off x="4557385" y="2243696"/>
            <a:ext cx="358774" cy="2659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B04830-3188-072B-7CEE-FB5D39B43B72}"/>
              </a:ext>
            </a:extLst>
          </p:cNvPr>
          <p:cNvSpPr/>
          <p:nvPr/>
        </p:nvSpPr>
        <p:spPr>
          <a:xfrm>
            <a:off x="1656623" y="206713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哈希方法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CBE9A4-5CD5-0ADC-5BBB-C26671F55991}"/>
              </a:ext>
            </a:extLst>
          </p:cNvPr>
          <p:cNvSpPr/>
          <p:nvPr/>
        </p:nvSpPr>
        <p:spPr>
          <a:xfrm>
            <a:off x="6815906" y="2573254"/>
            <a:ext cx="3898724" cy="3299614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E8DDA6-CC72-CA27-EFAF-EFB06C88BE60}"/>
              </a:ext>
            </a:extLst>
          </p:cNvPr>
          <p:cNvSpPr/>
          <p:nvPr/>
        </p:nvSpPr>
        <p:spPr>
          <a:xfrm>
            <a:off x="6815906" y="1968546"/>
            <a:ext cx="3898724" cy="816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4463F-8037-3A3B-6E8E-7E0635CDAA6D}"/>
              </a:ext>
            </a:extLst>
          </p:cNvPr>
          <p:cNvSpPr/>
          <p:nvPr/>
        </p:nvSpPr>
        <p:spPr>
          <a:xfrm>
            <a:off x="7012557" y="3199116"/>
            <a:ext cx="3500003" cy="213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0.5</a:t>
            </a:r>
            <a:r>
              <a:rPr lang="zh-CN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：该值表示不同图像之前相似度较低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</a:endParaRPr>
          </a:p>
          <a:p>
            <a:pPr indent="304800" algn="just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1.0</a:t>
            </a:r>
            <a:r>
              <a:rPr lang="zh-CN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：表示不同图像之间应当生成完全相同的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CNN</a:t>
            </a:r>
            <a:r>
              <a:rPr lang="zh-CN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编码，即图像完全相同</a:t>
            </a:r>
          </a:p>
          <a:p>
            <a:pPr indent="304800" algn="just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0.9</a:t>
            </a:r>
            <a:r>
              <a:rPr lang="zh-CN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：给定的默认值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C3A847-98B2-0BB3-1C45-3202D2865A9C}"/>
              </a:ext>
            </a:extLst>
          </p:cNvPr>
          <p:cNvSpPr/>
          <p:nvPr/>
        </p:nvSpPr>
        <p:spPr>
          <a:xfrm>
            <a:off x="6815906" y="5872868"/>
            <a:ext cx="3898724" cy="10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A5BAC4B-102D-8743-17D4-745EB9F53AB6}"/>
              </a:ext>
            </a:extLst>
          </p:cNvPr>
          <p:cNvSpPr/>
          <p:nvPr/>
        </p:nvSpPr>
        <p:spPr>
          <a:xfrm>
            <a:off x="6939534" y="2329002"/>
            <a:ext cx="1931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Part 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96DF35A7-18D5-BC93-4A48-F59AB49C3795}"/>
              </a:ext>
            </a:extLst>
          </p:cNvPr>
          <p:cNvSpPr/>
          <p:nvPr/>
        </p:nvSpPr>
        <p:spPr>
          <a:xfrm flipV="1">
            <a:off x="9941100" y="2243696"/>
            <a:ext cx="358774" cy="2659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3D8A05-5426-7279-B3AB-37263FCF473A}"/>
              </a:ext>
            </a:extLst>
          </p:cNvPr>
          <p:cNvSpPr/>
          <p:nvPr/>
        </p:nvSpPr>
        <p:spPr>
          <a:xfrm>
            <a:off x="6983431" y="2067139"/>
            <a:ext cx="1529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CNN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18612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FCCEBD-B4B8-4A3E-8A4F-52CE02444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1" y="231000"/>
            <a:ext cx="4842149" cy="406400"/>
          </a:xfrm>
        </p:spPr>
        <p:txBody>
          <a:bodyPr/>
          <a:lstStyle/>
          <a:p>
            <a:r>
              <a:rPr lang="zh-CN" altLang="en-US" dirty="0"/>
              <a:t>实验结果与分析</a:t>
            </a:r>
            <a:r>
              <a:rPr lang="en-US" altLang="zh-CN" dirty="0"/>
              <a:t>——</a:t>
            </a:r>
            <a:r>
              <a:rPr lang="zh-CN" altLang="en-US" dirty="0"/>
              <a:t>结果对比分析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298863-E9E9-5584-AED5-6828F07D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6" y="1114101"/>
            <a:ext cx="6157494" cy="4290432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433B611-0DD2-61F5-CF8B-A4ED89A10872}"/>
              </a:ext>
            </a:extLst>
          </p:cNvPr>
          <p:cNvCxnSpPr>
            <a:cxnSpLocks/>
          </p:cNvCxnSpPr>
          <p:nvPr/>
        </p:nvCxnSpPr>
        <p:spPr>
          <a:xfrm>
            <a:off x="6551629" y="895546"/>
            <a:ext cx="0" cy="5307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18EA3FE-F7E2-ECE5-9436-EDBDEA6662E1}"/>
              </a:ext>
            </a:extLst>
          </p:cNvPr>
          <p:cNvSpPr txBox="1"/>
          <p:nvPr/>
        </p:nvSpPr>
        <p:spPr>
          <a:xfrm>
            <a:off x="6635888" y="1551157"/>
            <a:ext cx="5439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CNN</a:t>
            </a:r>
            <a:r>
              <a:rPr lang="zh-CN" altLang="en-US" b="1" dirty="0">
                <a:solidFill>
                  <a:srgbClr val="FF0000"/>
                </a:solidFill>
              </a:rPr>
              <a:t>方法适用于近似图像集</a:t>
            </a:r>
            <a:r>
              <a:rPr lang="zh-CN" altLang="en-US" dirty="0"/>
              <a:t>，且阈值</a:t>
            </a:r>
            <a:r>
              <a:rPr lang="en-US" altLang="zh-CN" dirty="0"/>
              <a:t>0.5</a:t>
            </a:r>
            <a:r>
              <a:rPr lang="zh-CN" altLang="en-US" dirty="0"/>
              <a:t>至</a:t>
            </a:r>
            <a:r>
              <a:rPr lang="en-US" altLang="zh-CN" dirty="0"/>
              <a:t>0.9</a:t>
            </a:r>
            <a:r>
              <a:rPr lang="zh-CN" altLang="en-US" dirty="0"/>
              <a:t>时效果最佳，哈希方法表现不佳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、哈希方法在</a:t>
            </a:r>
            <a:r>
              <a:rPr lang="zh-CN" altLang="en-US" b="1" dirty="0">
                <a:solidFill>
                  <a:srgbClr val="FF0000"/>
                </a:solidFill>
              </a:rPr>
              <a:t>完全重复图像集</a:t>
            </a:r>
            <a:r>
              <a:rPr lang="zh-CN" altLang="en-US" dirty="0"/>
              <a:t>下表现优异，</a:t>
            </a:r>
            <a:r>
              <a:rPr lang="zh-CN" altLang="zh-CN" dirty="0"/>
              <a:t>实际上，如果单纯调整图像的大小，哈希方法表现优异，但其他形式的转换都会导致哈希方法的性能不佳，精度较低。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、速度方面，</a:t>
            </a:r>
            <a:r>
              <a:rPr lang="zh-CN" altLang="en-US" b="1" dirty="0">
                <a:solidFill>
                  <a:srgbClr val="FF0000"/>
                </a:solidFill>
              </a:rPr>
              <a:t>哈希方法一般速度较快</a:t>
            </a:r>
            <a:r>
              <a:rPr lang="zh-CN" altLang="en-US" dirty="0"/>
              <a:t>，</a:t>
            </a:r>
            <a:r>
              <a:rPr lang="zh-CN" altLang="zh-CN" dirty="0"/>
              <a:t>但时间会随着阈值的增大而增长。</a:t>
            </a:r>
            <a:r>
              <a:rPr lang="en-US" altLang="zh-CN" dirty="0"/>
              <a:t>CNN</a:t>
            </a:r>
            <a:r>
              <a:rPr lang="zh-CN" altLang="zh-CN" dirty="0"/>
              <a:t>方法时间较稳定，当阈值变化时，</a:t>
            </a:r>
            <a:r>
              <a:rPr lang="en-US" altLang="zh-CN" dirty="0"/>
              <a:t>CNN</a:t>
            </a:r>
            <a:r>
              <a:rPr lang="zh-CN" altLang="zh-CN" dirty="0"/>
              <a:t>方法的时间损耗变化不明显。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CB2BF74-D6A2-C24A-2D98-EEE1832A47AA}"/>
                  </a:ext>
                </a:extLst>
              </p14:cNvPr>
              <p14:cNvContentPartPr/>
              <p14:nvPr/>
            </p14:nvContentPartPr>
            <p14:xfrm>
              <a:off x="2102033" y="2205145"/>
              <a:ext cx="187920" cy="10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CB2BF74-D6A2-C24A-2D98-EEE1832A47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033" y="2097145"/>
                <a:ext cx="2955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2B8120E-B2E9-1CD4-A4B1-875827A8E266}"/>
                  </a:ext>
                </a:extLst>
              </p14:cNvPr>
              <p14:cNvContentPartPr/>
              <p14:nvPr/>
            </p14:nvContentPartPr>
            <p14:xfrm>
              <a:off x="4005713" y="2214865"/>
              <a:ext cx="26964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2B8120E-B2E9-1CD4-A4B1-875827A8E2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2073" y="2107225"/>
                <a:ext cx="3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8A22225-9E1E-6C07-61F9-AA512D2E033F}"/>
                  </a:ext>
                </a:extLst>
              </p14:cNvPr>
              <p14:cNvContentPartPr/>
              <p14:nvPr/>
            </p14:nvContentPartPr>
            <p14:xfrm>
              <a:off x="2045513" y="3091825"/>
              <a:ext cx="297360" cy="10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8A22225-9E1E-6C07-61F9-AA512D2E03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1513" y="2983825"/>
                <a:ext cx="4050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D756CD1-AAB0-8E50-D9B7-E075A48135BB}"/>
                  </a:ext>
                </a:extLst>
              </p14:cNvPr>
              <p14:cNvContentPartPr/>
              <p14:nvPr/>
            </p14:nvContentPartPr>
            <p14:xfrm>
              <a:off x="3845873" y="3072745"/>
              <a:ext cx="483120" cy="19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D756CD1-AAB0-8E50-D9B7-E075A48135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2233" y="2964745"/>
                <a:ext cx="5907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F3ED0C34-9F91-7CEA-C818-77FF9C19D699}"/>
                  </a:ext>
                </a:extLst>
              </p14:cNvPr>
              <p14:cNvContentPartPr/>
              <p14:nvPr/>
            </p14:nvContentPartPr>
            <p14:xfrm>
              <a:off x="2102033" y="3992545"/>
              <a:ext cx="172440" cy="136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F3ED0C34-9F91-7CEA-C818-77FF9C19D6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48033" y="3884905"/>
                <a:ext cx="2800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F7C57E7-9065-97E0-34A4-56E926F08978}"/>
                  </a:ext>
                </a:extLst>
              </p14:cNvPr>
              <p14:cNvContentPartPr/>
              <p14:nvPr/>
            </p14:nvContentPartPr>
            <p14:xfrm>
              <a:off x="3977633" y="3977785"/>
              <a:ext cx="411480" cy="29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F7C57E7-9065-97E0-34A4-56E926F0897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23993" y="3869785"/>
                <a:ext cx="519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0DB33DE7-8829-4532-EA56-229FC20289CC}"/>
                  </a:ext>
                </a:extLst>
              </p14:cNvPr>
              <p14:cNvContentPartPr/>
              <p14:nvPr/>
            </p14:nvContentPartPr>
            <p14:xfrm>
              <a:off x="2102033" y="5184505"/>
              <a:ext cx="18396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0DB33DE7-8829-4532-EA56-229FC20289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48033" y="5076865"/>
                <a:ext cx="291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3AD09AB-DEE1-B497-FDC9-4ACB5A73F59D}"/>
                  </a:ext>
                </a:extLst>
              </p14:cNvPr>
              <p14:cNvContentPartPr/>
              <p14:nvPr/>
            </p14:nvContentPartPr>
            <p14:xfrm>
              <a:off x="3968273" y="5190265"/>
              <a:ext cx="461160" cy="39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3AD09AB-DEE1-B497-FDC9-4ACB5A73F5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14633" y="5082265"/>
                <a:ext cx="5688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7DF89C7-464B-F75D-7054-5158983A6AAC}"/>
                  </a:ext>
                </a:extLst>
              </p14:cNvPr>
              <p14:cNvContentPartPr/>
              <p14:nvPr/>
            </p14:nvContentPartPr>
            <p14:xfrm>
              <a:off x="5325833" y="5155345"/>
              <a:ext cx="366840" cy="104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7DF89C7-464B-F75D-7054-5158983A6AA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72193" y="5047345"/>
                <a:ext cx="4744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671C4F0E-7642-C3FA-32EB-3B5C3C4220BF}"/>
                  </a:ext>
                </a:extLst>
              </p14:cNvPr>
              <p14:cNvContentPartPr/>
              <p14:nvPr/>
            </p14:nvContentPartPr>
            <p14:xfrm>
              <a:off x="5335193" y="4581145"/>
              <a:ext cx="357840" cy="3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671C4F0E-7642-C3FA-32EB-3B5C3C4220B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81553" y="4473145"/>
                <a:ext cx="4654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152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FCCEBD-B4B8-4A3E-8A4F-52CE02444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1" y="231000"/>
            <a:ext cx="4842149" cy="406400"/>
          </a:xfrm>
        </p:spPr>
        <p:txBody>
          <a:bodyPr/>
          <a:lstStyle/>
          <a:p>
            <a:r>
              <a:rPr lang="zh-CN" altLang="en-US" dirty="0"/>
              <a:t>实验结果与分析</a:t>
            </a:r>
            <a:r>
              <a:rPr lang="en-US" altLang="zh-CN" dirty="0"/>
              <a:t>——</a:t>
            </a:r>
            <a:r>
              <a:rPr lang="zh-CN" altLang="en-US" dirty="0"/>
              <a:t>部署效果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5553BD-5502-60FF-F2A8-F3AE146FD627}"/>
              </a:ext>
            </a:extLst>
          </p:cNvPr>
          <p:cNvSpPr txBox="1"/>
          <p:nvPr/>
        </p:nvSpPr>
        <p:spPr>
          <a:xfrm>
            <a:off x="641022" y="7614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主页效果：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0B3C0F-E068-E7CA-414D-20B2B848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64" y="1130763"/>
            <a:ext cx="11114271" cy="52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7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FCCEBD-B4B8-4A3E-8A4F-52CE02444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1" y="231000"/>
            <a:ext cx="4842149" cy="406400"/>
          </a:xfrm>
        </p:spPr>
        <p:txBody>
          <a:bodyPr/>
          <a:lstStyle/>
          <a:p>
            <a:r>
              <a:rPr lang="zh-CN" altLang="en-US" dirty="0"/>
              <a:t>实验结果与分析</a:t>
            </a:r>
            <a:r>
              <a:rPr lang="en-US" altLang="zh-CN" dirty="0"/>
              <a:t>——</a:t>
            </a:r>
            <a:r>
              <a:rPr lang="zh-CN" altLang="en-US" dirty="0"/>
              <a:t>部署效果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5553BD-5502-60FF-F2A8-F3AE146FD627}"/>
              </a:ext>
            </a:extLst>
          </p:cNvPr>
          <p:cNvSpPr txBox="1"/>
          <p:nvPr/>
        </p:nvSpPr>
        <p:spPr>
          <a:xfrm>
            <a:off x="641022" y="76143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主页效果：展示相似项（左</a:t>
            </a:r>
            <a:r>
              <a:rPr lang="en-US" altLang="zh-CN" dirty="0" err="1"/>
              <a:t>PHash</a:t>
            </a:r>
            <a:r>
              <a:rPr lang="zh-CN" altLang="en-US" dirty="0"/>
              <a:t>，右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DCD84E-0C3F-951F-3798-516DAD621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67"/>
          <a:stretch/>
        </p:blipFill>
        <p:spPr>
          <a:xfrm>
            <a:off x="148225" y="1404140"/>
            <a:ext cx="6912451" cy="38842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796F8B-906F-BD76-647C-9C0EE98D0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371" y="1260041"/>
            <a:ext cx="5327073" cy="41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2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FCCEBD-B4B8-4A3E-8A4F-52CE02444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1" y="231000"/>
            <a:ext cx="4842149" cy="406400"/>
          </a:xfrm>
        </p:spPr>
        <p:txBody>
          <a:bodyPr/>
          <a:lstStyle/>
          <a:p>
            <a:r>
              <a:rPr lang="zh-CN" altLang="en-US" dirty="0"/>
              <a:t>部署到</a:t>
            </a:r>
            <a:r>
              <a:rPr lang="en-US" altLang="zh-CN" dirty="0"/>
              <a:t>Web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5553BD-5502-60FF-F2A8-F3AE146FD627}"/>
              </a:ext>
            </a:extLst>
          </p:cNvPr>
          <p:cNvSpPr txBox="1"/>
          <p:nvPr/>
        </p:nvSpPr>
        <p:spPr>
          <a:xfrm>
            <a:off x="969861" y="819914"/>
            <a:ext cx="778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将训练好的模型部署到</a:t>
            </a:r>
            <a:r>
              <a:rPr lang="en-US" altLang="zh-CN" dirty="0"/>
              <a:t>web</a:t>
            </a:r>
            <a:r>
              <a:rPr lang="zh-CN" altLang="en-US" dirty="0"/>
              <a:t>端进行可视化，框架使用</a:t>
            </a:r>
            <a:r>
              <a:rPr lang="en-US" altLang="zh-CN" dirty="0" err="1"/>
              <a:t>streamlit</a:t>
            </a:r>
            <a:r>
              <a:rPr lang="zh-CN" altLang="en-US" dirty="0"/>
              <a:t>或者</a:t>
            </a:r>
            <a:r>
              <a:rPr lang="en-US" altLang="zh-CN" dirty="0" err="1"/>
              <a:t>pyecharts</a:t>
            </a:r>
            <a:endParaRPr lang="en-US" altLang="zh-CN" dirty="0"/>
          </a:p>
          <a:p>
            <a:r>
              <a:rPr lang="zh-CN" altLang="en-US" dirty="0"/>
              <a:t>效果参考：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77D4A0-EFAF-D49B-5D53-28918FDC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65" y="1648759"/>
            <a:ext cx="10252274" cy="48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97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FE33CF9C-7127-4EC2-8D0D-B528AB2E788A}"/>
              </a:ext>
            </a:extLst>
          </p:cNvPr>
          <p:cNvSpPr/>
          <p:nvPr/>
        </p:nvSpPr>
        <p:spPr>
          <a:xfrm>
            <a:off x="1" y="3429000"/>
            <a:ext cx="12191999" cy="3429000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CC394339-9FC7-4685-9FFC-DA941AA859CE}"/>
              </a:ext>
            </a:extLst>
          </p:cNvPr>
          <p:cNvSpPr/>
          <p:nvPr/>
        </p:nvSpPr>
        <p:spPr>
          <a:xfrm flipH="1">
            <a:off x="-1" y="3429000"/>
            <a:ext cx="12191999" cy="3429000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0B5762C5-D48C-45F9-9F39-27A09338F4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956"/>
          <a:stretch>
            <a:fillRect/>
          </a:stretch>
        </p:blipFill>
        <p:spPr/>
      </p:pic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EDDFB5A-F272-442F-916A-686E5659A447}"/>
              </a:ext>
            </a:extLst>
          </p:cNvPr>
          <p:cNvSpPr/>
          <p:nvPr/>
        </p:nvSpPr>
        <p:spPr>
          <a:xfrm>
            <a:off x="441962" y="1"/>
            <a:ext cx="11308078" cy="6857999"/>
          </a:xfrm>
          <a:custGeom>
            <a:avLst/>
            <a:gdLst>
              <a:gd name="connsiteX0" fmla="*/ 1159484 w 11308078"/>
              <a:gd name="connsiteY0" fmla="*/ 0 h 6857999"/>
              <a:gd name="connsiteX1" fmla="*/ 10148594 w 11308078"/>
              <a:gd name="connsiteY1" fmla="*/ 0 h 6857999"/>
              <a:gd name="connsiteX2" fmla="*/ 10184821 w 11308078"/>
              <a:gd name="connsiteY2" fmla="*/ 46099 h 6857999"/>
              <a:gd name="connsiteX3" fmla="*/ 11308078 w 11308078"/>
              <a:gd name="connsiteY3" fmla="*/ 3429001 h 6857999"/>
              <a:gd name="connsiteX4" fmla="*/ 10184821 w 11308078"/>
              <a:gd name="connsiteY4" fmla="*/ 6811903 h 6857999"/>
              <a:gd name="connsiteX5" fmla="*/ 10148596 w 11308078"/>
              <a:gd name="connsiteY5" fmla="*/ 6857999 h 6857999"/>
              <a:gd name="connsiteX6" fmla="*/ 1159482 w 11308078"/>
              <a:gd name="connsiteY6" fmla="*/ 6857999 h 6857999"/>
              <a:gd name="connsiteX7" fmla="*/ 1123257 w 11308078"/>
              <a:gd name="connsiteY7" fmla="*/ 6811903 h 6857999"/>
              <a:gd name="connsiteX8" fmla="*/ 0 w 11308078"/>
              <a:gd name="connsiteY8" fmla="*/ 3429001 h 6857999"/>
              <a:gd name="connsiteX9" fmla="*/ 1123257 w 11308078"/>
              <a:gd name="connsiteY9" fmla="*/ 460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08078" h="6857999">
                <a:moveTo>
                  <a:pt x="1159484" y="0"/>
                </a:moveTo>
                <a:lnTo>
                  <a:pt x="10148594" y="0"/>
                </a:lnTo>
                <a:lnTo>
                  <a:pt x="10184821" y="46099"/>
                </a:lnTo>
                <a:cubicBezTo>
                  <a:pt x="10890298" y="989434"/>
                  <a:pt x="11308078" y="2160429"/>
                  <a:pt x="11308078" y="3429001"/>
                </a:cubicBezTo>
                <a:cubicBezTo>
                  <a:pt x="11308078" y="4697574"/>
                  <a:pt x="10890298" y="5868568"/>
                  <a:pt x="10184821" y="6811903"/>
                </a:cubicBezTo>
                <a:lnTo>
                  <a:pt x="10148596" y="6857999"/>
                </a:lnTo>
                <a:lnTo>
                  <a:pt x="1159482" y="6857999"/>
                </a:lnTo>
                <a:lnTo>
                  <a:pt x="1123257" y="6811903"/>
                </a:lnTo>
                <a:cubicBezTo>
                  <a:pt x="417780" y="5868568"/>
                  <a:pt x="0" y="4697574"/>
                  <a:pt x="0" y="3429001"/>
                </a:cubicBezTo>
                <a:cubicBezTo>
                  <a:pt x="0" y="2160429"/>
                  <a:pt x="417780" y="989434"/>
                  <a:pt x="1123257" y="46099"/>
                </a:cubicBezTo>
                <a:close/>
              </a:path>
            </a:pathLst>
          </a:custGeom>
          <a:noFill/>
          <a:ln w="635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AEA0B45-3DA4-419C-8449-04CF4DA26ABF}"/>
              </a:ext>
            </a:extLst>
          </p:cNvPr>
          <p:cNvSpPr/>
          <p:nvPr/>
        </p:nvSpPr>
        <p:spPr>
          <a:xfrm>
            <a:off x="658812" y="0"/>
            <a:ext cx="10874376" cy="6857999"/>
          </a:xfrm>
          <a:custGeom>
            <a:avLst/>
            <a:gdLst>
              <a:gd name="connsiteX0" fmla="*/ 1218363 w 10874376"/>
              <a:gd name="connsiteY0" fmla="*/ 0 h 6857999"/>
              <a:gd name="connsiteX1" fmla="*/ 9656013 w 10874376"/>
              <a:gd name="connsiteY1" fmla="*/ 0 h 6857999"/>
              <a:gd name="connsiteX2" fmla="*/ 9794199 w 10874376"/>
              <a:gd name="connsiteY2" fmla="*/ 175844 h 6857999"/>
              <a:gd name="connsiteX3" fmla="*/ 10874376 w 10874376"/>
              <a:gd name="connsiteY3" fmla="*/ 3429000 h 6857999"/>
              <a:gd name="connsiteX4" fmla="*/ 9794199 w 10874376"/>
              <a:gd name="connsiteY4" fmla="*/ 6682157 h 6857999"/>
              <a:gd name="connsiteX5" fmla="*/ 9656014 w 10874376"/>
              <a:gd name="connsiteY5" fmla="*/ 6857999 h 6857999"/>
              <a:gd name="connsiteX6" fmla="*/ 1218362 w 10874376"/>
              <a:gd name="connsiteY6" fmla="*/ 6857999 h 6857999"/>
              <a:gd name="connsiteX7" fmla="*/ 1080177 w 10874376"/>
              <a:gd name="connsiteY7" fmla="*/ 6682157 h 6857999"/>
              <a:gd name="connsiteX8" fmla="*/ 0 w 10874376"/>
              <a:gd name="connsiteY8" fmla="*/ 3429000 h 6857999"/>
              <a:gd name="connsiteX9" fmla="*/ 1080177 w 10874376"/>
              <a:gd name="connsiteY9" fmla="*/ 17584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4376" h="6857999">
                <a:moveTo>
                  <a:pt x="1218363" y="0"/>
                </a:moveTo>
                <a:lnTo>
                  <a:pt x="9656013" y="0"/>
                </a:lnTo>
                <a:lnTo>
                  <a:pt x="9794199" y="175844"/>
                </a:lnTo>
                <a:cubicBezTo>
                  <a:pt x="10472619" y="1082999"/>
                  <a:pt x="10874376" y="2209082"/>
                  <a:pt x="10874376" y="3429000"/>
                </a:cubicBezTo>
                <a:cubicBezTo>
                  <a:pt x="10874376" y="4648919"/>
                  <a:pt x="10472619" y="5775002"/>
                  <a:pt x="9794199" y="6682157"/>
                </a:cubicBezTo>
                <a:lnTo>
                  <a:pt x="9656014" y="6857999"/>
                </a:lnTo>
                <a:lnTo>
                  <a:pt x="1218362" y="6857999"/>
                </a:lnTo>
                <a:lnTo>
                  <a:pt x="1080177" y="6682157"/>
                </a:lnTo>
                <a:cubicBezTo>
                  <a:pt x="401757" y="5775002"/>
                  <a:pt x="0" y="4648919"/>
                  <a:pt x="0" y="3429000"/>
                </a:cubicBezTo>
                <a:cubicBezTo>
                  <a:pt x="0" y="2209082"/>
                  <a:pt x="401757" y="1082999"/>
                  <a:pt x="1080177" y="17584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5541555-D931-4746-A48C-93D5A431D40F}"/>
              </a:ext>
            </a:extLst>
          </p:cNvPr>
          <p:cNvSpPr txBox="1"/>
          <p:nvPr/>
        </p:nvSpPr>
        <p:spPr>
          <a:xfrm>
            <a:off x="3420380" y="34575"/>
            <a:ext cx="5351241" cy="436611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600" b="1" dirty="0">
                <a:gradFill flip="none" rotWithShape="1">
                  <a:gsLst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rPr>
              <a:t>04</a:t>
            </a:r>
            <a:endParaRPr lang="zh-CN" altLang="en-US" sz="21600" b="1" dirty="0">
              <a:gradFill flip="none" rotWithShape="1">
                <a:gsLst>
                  <a:gs pos="78000">
                    <a:schemeClr val="accent1">
                      <a:lumMod val="60000"/>
                      <a:lumOff val="4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BD79759-CDD3-4C68-8D82-59C009188EE6}"/>
              </a:ext>
            </a:extLst>
          </p:cNvPr>
          <p:cNvSpPr txBox="1"/>
          <p:nvPr/>
        </p:nvSpPr>
        <p:spPr>
          <a:xfrm>
            <a:off x="4459694" y="2280032"/>
            <a:ext cx="3272612" cy="6647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结论与展望</a:t>
            </a:r>
          </a:p>
        </p:txBody>
      </p:sp>
      <p:sp>
        <p:nvSpPr>
          <p:cNvPr id="62" name="文本占位符 6">
            <a:extLst>
              <a:ext uri="{FF2B5EF4-FFF2-40B4-BE49-F238E27FC236}">
                <a16:creationId xmlns:a16="http://schemas.microsoft.com/office/drawing/2014/main" id="{ECA4B282-A5A8-402D-A264-4ECE02AA36ED}"/>
              </a:ext>
            </a:extLst>
          </p:cNvPr>
          <p:cNvSpPr txBox="1">
            <a:spLocks/>
          </p:cNvSpPr>
          <p:nvPr/>
        </p:nvSpPr>
        <p:spPr>
          <a:xfrm>
            <a:off x="4189413" y="2949027"/>
            <a:ext cx="3813175" cy="360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zh-CN"/>
            </a:defPPr>
            <a:lvl1pPr indent="0" algn="di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altLang="zh-CN" dirty="0">
                <a:solidFill>
                  <a:prstClr val="white">
                    <a:lumMod val="65000"/>
                  </a:prstClr>
                </a:solidFill>
              </a:rPr>
              <a:t>Primary coverage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EA4A8FD-7A8E-449B-99B4-C7C1A9D0BE6F}"/>
              </a:ext>
            </a:extLst>
          </p:cNvPr>
          <p:cNvGrpSpPr/>
          <p:nvPr/>
        </p:nvGrpSpPr>
        <p:grpSpPr>
          <a:xfrm>
            <a:off x="2264980" y="2549343"/>
            <a:ext cx="7662040" cy="57864"/>
            <a:chOff x="2669714" y="3227103"/>
            <a:chExt cx="7662040" cy="57864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9E9BD89B-0333-4FD3-97C5-8EF5F5A5502D}"/>
                </a:ext>
              </a:extLst>
            </p:cNvPr>
            <p:cNvSpPr/>
            <p:nvPr/>
          </p:nvSpPr>
          <p:spPr>
            <a:xfrm rot="10800000">
              <a:off x="9372672" y="3227103"/>
              <a:ext cx="959082" cy="5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2254FF1-2A2E-4BF0-BB91-A5D40A1F9A74}"/>
                </a:ext>
              </a:extLst>
            </p:cNvPr>
            <p:cNvSpPr/>
            <p:nvPr/>
          </p:nvSpPr>
          <p:spPr>
            <a:xfrm rot="10800000" flipH="1">
              <a:off x="2669714" y="3227103"/>
              <a:ext cx="959082" cy="5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53" name="弧形 52">
            <a:extLst>
              <a:ext uri="{FF2B5EF4-FFF2-40B4-BE49-F238E27FC236}">
                <a16:creationId xmlns:a16="http://schemas.microsoft.com/office/drawing/2014/main" id="{9A9665B3-2F40-4F8D-9E7F-9AD53B70FDCD}"/>
              </a:ext>
            </a:extLst>
          </p:cNvPr>
          <p:cNvSpPr/>
          <p:nvPr/>
        </p:nvSpPr>
        <p:spPr>
          <a:xfrm>
            <a:off x="1080306" y="-1586694"/>
            <a:ext cx="10031390" cy="10031390"/>
          </a:xfrm>
          <a:prstGeom prst="arc">
            <a:avLst>
              <a:gd name="adj1" fmla="val 8519316"/>
              <a:gd name="adj2" fmla="val 13118365"/>
            </a:avLst>
          </a:prstGeom>
          <a:noFill/>
          <a:ln w="12700">
            <a:solidFill>
              <a:srgbClr val="A8C4D2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5" name="弧形 54">
            <a:extLst>
              <a:ext uri="{FF2B5EF4-FFF2-40B4-BE49-F238E27FC236}">
                <a16:creationId xmlns:a16="http://schemas.microsoft.com/office/drawing/2014/main" id="{0C095772-C3FB-4466-963E-21EB1F76DC75}"/>
              </a:ext>
            </a:extLst>
          </p:cNvPr>
          <p:cNvSpPr/>
          <p:nvPr/>
        </p:nvSpPr>
        <p:spPr>
          <a:xfrm>
            <a:off x="1219202" y="-1447798"/>
            <a:ext cx="9753598" cy="9753598"/>
          </a:xfrm>
          <a:prstGeom prst="arc">
            <a:avLst>
              <a:gd name="adj1" fmla="val 8519316"/>
              <a:gd name="adj2" fmla="val 13118365"/>
            </a:avLst>
          </a:prstGeom>
          <a:noFill/>
          <a:ln w="6350">
            <a:solidFill>
              <a:srgbClr val="B1CEDA"/>
            </a:solidFill>
            <a:prstDash val="sysDot"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id="{26F385A3-9113-4F07-9FC0-35F29AA53074}"/>
              </a:ext>
            </a:extLst>
          </p:cNvPr>
          <p:cNvSpPr/>
          <p:nvPr/>
        </p:nvSpPr>
        <p:spPr>
          <a:xfrm flipH="1">
            <a:off x="1080306" y="-1586694"/>
            <a:ext cx="10031390" cy="10031390"/>
          </a:xfrm>
          <a:prstGeom prst="arc">
            <a:avLst>
              <a:gd name="adj1" fmla="val 8519316"/>
              <a:gd name="adj2" fmla="val 13118365"/>
            </a:avLst>
          </a:prstGeom>
          <a:noFill/>
          <a:ln w="12700">
            <a:solidFill>
              <a:srgbClr val="B1CEDA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60" name="弧形 59">
            <a:extLst>
              <a:ext uri="{FF2B5EF4-FFF2-40B4-BE49-F238E27FC236}">
                <a16:creationId xmlns:a16="http://schemas.microsoft.com/office/drawing/2014/main" id="{B41028A9-63D7-4784-A6E3-BB14B95B8BE3}"/>
              </a:ext>
            </a:extLst>
          </p:cNvPr>
          <p:cNvSpPr/>
          <p:nvPr/>
        </p:nvSpPr>
        <p:spPr>
          <a:xfrm flipH="1">
            <a:off x="1219202" y="-1447798"/>
            <a:ext cx="9753598" cy="9753598"/>
          </a:xfrm>
          <a:prstGeom prst="arc">
            <a:avLst>
              <a:gd name="adj1" fmla="val 8519316"/>
              <a:gd name="adj2" fmla="val 13118365"/>
            </a:avLst>
          </a:prstGeom>
          <a:noFill/>
          <a:ln w="6350">
            <a:solidFill>
              <a:srgbClr val="B6CCDB"/>
            </a:solidFill>
            <a:prstDash val="sysDot"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DB4845FB-A547-47EC-9122-39FB6F23028D}"/>
              </a:ext>
            </a:extLst>
          </p:cNvPr>
          <p:cNvSpPr/>
          <p:nvPr/>
        </p:nvSpPr>
        <p:spPr>
          <a:xfrm flipH="1">
            <a:off x="929835" y="-1737165"/>
            <a:ext cx="10332332" cy="10332332"/>
          </a:xfrm>
          <a:prstGeom prst="arc">
            <a:avLst>
              <a:gd name="adj1" fmla="val 8519316"/>
              <a:gd name="adj2" fmla="val 13118365"/>
            </a:avLst>
          </a:prstGeom>
          <a:noFill/>
          <a:ln w="190500">
            <a:solidFill>
              <a:srgbClr val="5A8FAA">
                <a:alpha val="17000"/>
              </a:srgbClr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1E3FA224-0071-4BA5-9B85-902276BCF82C}"/>
              </a:ext>
            </a:extLst>
          </p:cNvPr>
          <p:cNvSpPr/>
          <p:nvPr/>
        </p:nvSpPr>
        <p:spPr>
          <a:xfrm>
            <a:off x="929835" y="-1737165"/>
            <a:ext cx="10332332" cy="10332332"/>
          </a:xfrm>
          <a:prstGeom prst="arc">
            <a:avLst>
              <a:gd name="adj1" fmla="val 8519316"/>
              <a:gd name="adj2" fmla="val 13118365"/>
            </a:avLst>
          </a:prstGeom>
          <a:noFill/>
          <a:ln w="190500">
            <a:solidFill>
              <a:srgbClr val="88AFC2">
                <a:alpha val="17000"/>
              </a:srgbClr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5B31A06-38BA-4A4B-88C6-01987BDE80D2}"/>
              </a:ext>
            </a:extLst>
          </p:cNvPr>
          <p:cNvSpPr/>
          <p:nvPr/>
        </p:nvSpPr>
        <p:spPr>
          <a:xfrm rot="15600610">
            <a:off x="529091" y="3408756"/>
            <a:ext cx="712983" cy="489674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8B73732D-811C-4CF2-A965-B0A019A1B346}"/>
              </a:ext>
            </a:extLst>
          </p:cNvPr>
          <p:cNvSpPr/>
          <p:nvPr/>
        </p:nvSpPr>
        <p:spPr>
          <a:xfrm rot="5999390" flipH="1">
            <a:off x="10981148" y="3387655"/>
            <a:ext cx="712983" cy="489674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75EEF27-3CA1-4B4C-9AD4-D92C07328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84"/>
            <a:ext cx="12191998" cy="33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CC394339-9FC7-4685-9FFC-DA941AA859CE}"/>
              </a:ext>
            </a:extLst>
          </p:cNvPr>
          <p:cNvSpPr/>
          <p:nvPr/>
        </p:nvSpPr>
        <p:spPr>
          <a:xfrm flipH="1">
            <a:off x="-1" y="3560093"/>
            <a:ext cx="12191999" cy="3429000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FE33CF9C-7127-4EC2-8D0D-B528AB2E788A}"/>
              </a:ext>
            </a:extLst>
          </p:cNvPr>
          <p:cNvSpPr/>
          <p:nvPr/>
        </p:nvSpPr>
        <p:spPr>
          <a:xfrm>
            <a:off x="1" y="3429000"/>
            <a:ext cx="12191999" cy="3429000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3AECA57C-09B7-40BC-8393-41796D7586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" b="2760"/>
          <a:stretch>
            <a:fillRect/>
          </a:stretch>
        </p:blipFill>
        <p:spPr/>
      </p:pic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16BCA5E-0FC9-48B9-BCC2-FDE342E03E3D}"/>
              </a:ext>
            </a:extLst>
          </p:cNvPr>
          <p:cNvSpPr/>
          <p:nvPr/>
        </p:nvSpPr>
        <p:spPr>
          <a:xfrm>
            <a:off x="441962" y="1"/>
            <a:ext cx="11308078" cy="6857999"/>
          </a:xfrm>
          <a:custGeom>
            <a:avLst/>
            <a:gdLst>
              <a:gd name="connsiteX0" fmla="*/ 1159484 w 11308078"/>
              <a:gd name="connsiteY0" fmla="*/ 0 h 6857999"/>
              <a:gd name="connsiteX1" fmla="*/ 10148594 w 11308078"/>
              <a:gd name="connsiteY1" fmla="*/ 0 h 6857999"/>
              <a:gd name="connsiteX2" fmla="*/ 10184821 w 11308078"/>
              <a:gd name="connsiteY2" fmla="*/ 46099 h 6857999"/>
              <a:gd name="connsiteX3" fmla="*/ 11308078 w 11308078"/>
              <a:gd name="connsiteY3" fmla="*/ 3429001 h 6857999"/>
              <a:gd name="connsiteX4" fmla="*/ 10184821 w 11308078"/>
              <a:gd name="connsiteY4" fmla="*/ 6811903 h 6857999"/>
              <a:gd name="connsiteX5" fmla="*/ 10148596 w 11308078"/>
              <a:gd name="connsiteY5" fmla="*/ 6857999 h 6857999"/>
              <a:gd name="connsiteX6" fmla="*/ 1159482 w 11308078"/>
              <a:gd name="connsiteY6" fmla="*/ 6857999 h 6857999"/>
              <a:gd name="connsiteX7" fmla="*/ 1123257 w 11308078"/>
              <a:gd name="connsiteY7" fmla="*/ 6811903 h 6857999"/>
              <a:gd name="connsiteX8" fmla="*/ 0 w 11308078"/>
              <a:gd name="connsiteY8" fmla="*/ 3429001 h 6857999"/>
              <a:gd name="connsiteX9" fmla="*/ 1123257 w 11308078"/>
              <a:gd name="connsiteY9" fmla="*/ 460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08078" h="6857999">
                <a:moveTo>
                  <a:pt x="1159484" y="0"/>
                </a:moveTo>
                <a:lnTo>
                  <a:pt x="10148594" y="0"/>
                </a:lnTo>
                <a:lnTo>
                  <a:pt x="10184821" y="46099"/>
                </a:lnTo>
                <a:cubicBezTo>
                  <a:pt x="10890298" y="989434"/>
                  <a:pt x="11308078" y="2160429"/>
                  <a:pt x="11308078" y="3429001"/>
                </a:cubicBezTo>
                <a:cubicBezTo>
                  <a:pt x="11308078" y="4697574"/>
                  <a:pt x="10890298" y="5868568"/>
                  <a:pt x="10184821" y="6811903"/>
                </a:cubicBezTo>
                <a:lnTo>
                  <a:pt x="10148596" y="6857999"/>
                </a:lnTo>
                <a:lnTo>
                  <a:pt x="1159482" y="6857999"/>
                </a:lnTo>
                <a:lnTo>
                  <a:pt x="1123257" y="6811903"/>
                </a:lnTo>
                <a:cubicBezTo>
                  <a:pt x="417780" y="5868568"/>
                  <a:pt x="0" y="4697574"/>
                  <a:pt x="0" y="3429001"/>
                </a:cubicBezTo>
                <a:cubicBezTo>
                  <a:pt x="0" y="2160429"/>
                  <a:pt x="417780" y="989434"/>
                  <a:pt x="1123257" y="46099"/>
                </a:cubicBezTo>
                <a:close/>
              </a:path>
            </a:pathLst>
          </a:custGeom>
          <a:noFill/>
          <a:ln w="635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4C42DA3-623A-424B-9AB7-ACD28338C179}"/>
              </a:ext>
            </a:extLst>
          </p:cNvPr>
          <p:cNvSpPr/>
          <p:nvPr/>
        </p:nvSpPr>
        <p:spPr>
          <a:xfrm>
            <a:off x="658812" y="0"/>
            <a:ext cx="10874376" cy="6857999"/>
          </a:xfrm>
          <a:custGeom>
            <a:avLst/>
            <a:gdLst>
              <a:gd name="connsiteX0" fmla="*/ 1218363 w 10874376"/>
              <a:gd name="connsiteY0" fmla="*/ 0 h 6857999"/>
              <a:gd name="connsiteX1" fmla="*/ 9656013 w 10874376"/>
              <a:gd name="connsiteY1" fmla="*/ 0 h 6857999"/>
              <a:gd name="connsiteX2" fmla="*/ 9794199 w 10874376"/>
              <a:gd name="connsiteY2" fmla="*/ 175844 h 6857999"/>
              <a:gd name="connsiteX3" fmla="*/ 10874376 w 10874376"/>
              <a:gd name="connsiteY3" fmla="*/ 3429000 h 6857999"/>
              <a:gd name="connsiteX4" fmla="*/ 9794199 w 10874376"/>
              <a:gd name="connsiteY4" fmla="*/ 6682157 h 6857999"/>
              <a:gd name="connsiteX5" fmla="*/ 9656014 w 10874376"/>
              <a:gd name="connsiteY5" fmla="*/ 6857999 h 6857999"/>
              <a:gd name="connsiteX6" fmla="*/ 1218362 w 10874376"/>
              <a:gd name="connsiteY6" fmla="*/ 6857999 h 6857999"/>
              <a:gd name="connsiteX7" fmla="*/ 1080177 w 10874376"/>
              <a:gd name="connsiteY7" fmla="*/ 6682157 h 6857999"/>
              <a:gd name="connsiteX8" fmla="*/ 0 w 10874376"/>
              <a:gd name="connsiteY8" fmla="*/ 3429000 h 6857999"/>
              <a:gd name="connsiteX9" fmla="*/ 1080177 w 10874376"/>
              <a:gd name="connsiteY9" fmla="*/ 17584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4376" h="6857999">
                <a:moveTo>
                  <a:pt x="1218363" y="0"/>
                </a:moveTo>
                <a:lnTo>
                  <a:pt x="9656013" y="0"/>
                </a:lnTo>
                <a:lnTo>
                  <a:pt x="9794199" y="175844"/>
                </a:lnTo>
                <a:cubicBezTo>
                  <a:pt x="10472619" y="1082999"/>
                  <a:pt x="10874376" y="2209082"/>
                  <a:pt x="10874376" y="3429000"/>
                </a:cubicBezTo>
                <a:cubicBezTo>
                  <a:pt x="10874376" y="4648919"/>
                  <a:pt x="10472619" y="5775002"/>
                  <a:pt x="9794199" y="6682157"/>
                </a:cubicBezTo>
                <a:lnTo>
                  <a:pt x="9656014" y="6857999"/>
                </a:lnTo>
                <a:lnTo>
                  <a:pt x="1218362" y="6857999"/>
                </a:lnTo>
                <a:lnTo>
                  <a:pt x="1080177" y="6682157"/>
                </a:lnTo>
                <a:cubicBezTo>
                  <a:pt x="401757" y="5775002"/>
                  <a:pt x="0" y="4648919"/>
                  <a:pt x="0" y="3429000"/>
                </a:cubicBezTo>
                <a:cubicBezTo>
                  <a:pt x="0" y="2209082"/>
                  <a:pt x="401757" y="1082999"/>
                  <a:pt x="1080177" y="17584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A7C628E-4DA0-4546-9A87-40365A66A265}"/>
              </a:ext>
            </a:extLst>
          </p:cNvPr>
          <p:cNvGrpSpPr/>
          <p:nvPr/>
        </p:nvGrpSpPr>
        <p:grpSpPr>
          <a:xfrm>
            <a:off x="2264980" y="2549343"/>
            <a:ext cx="7662040" cy="57864"/>
            <a:chOff x="2669714" y="3227103"/>
            <a:chExt cx="7662040" cy="57864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10AD1019-211C-4C91-9684-206B2E11D15B}"/>
                </a:ext>
              </a:extLst>
            </p:cNvPr>
            <p:cNvSpPr/>
            <p:nvPr/>
          </p:nvSpPr>
          <p:spPr>
            <a:xfrm rot="10800000">
              <a:off x="9372672" y="3227103"/>
              <a:ext cx="959082" cy="5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2078FF4-C589-43F0-818E-0240D3F4A2C9}"/>
                </a:ext>
              </a:extLst>
            </p:cNvPr>
            <p:cNvSpPr/>
            <p:nvPr/>
          </p:nvSpPr>
          <p:spPr>
            <a:xfrm rot="10800000" flipH="1">
              <a:off x="2669714" y="3227103"/>
              <a:ext cx="959082" cy="5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5541555-D931-4746-A48C-93D5A431D40F}"/>
              </a:ext>
            </a:extLst>
          </p:cNvPr>
          <p:cNvSpPr txBox="1"/>
          <p:nvPr/>
        </p:nvSpPr>
        <p:spPr>
          <a:xfrm>
            <a:off x="3420380" y="34575"/>
            <a:ext cx="5351241" cy="436611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8000">
                      <a:srgbClr val="36456E">
                        <a:lumMod val="60000"/>
                        <a:lumOff val="40000"/>
                      </a:srgbClr>
                    </a:gs>
                    <a:gs pos="0">
                      <a:prstClr val="white">
                        <a:alpha val="0"/>
                      </a:prst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Arial"/>
                <a:ea typeface="微软雅黑"/>
                <a:cs typeface="+mj-cs"/>
              </a:rPr>
              <a:t>01</a:t>
            </a:r>
            <a:endParaRPr kumimoji="0" lang="zh-CN" altLang="en-US" sz="21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8000">
                    <a:srgbClr val="36456E">
                      <a:lumMod val="60000"/>
                      <a:lumOff val="40000"/>
                    </a:srgbClr>
                  </a:gs>
                  <a:gs pos="0">
                    <a:prstClr val="white">
                      <a:alpha val="0"/>
                    </a:prst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BD79759-CDD3-4C68-8D82-59C009188EE6}"/>
              </a:ext>
            </a:extLst>
          </p:cNvPr>
          <p:cNvSpPr txBox="1"/>
          <p:nvPr/>
        </p:nvSpPr>
        <p:spPr>
          <a:xfrm>
            <a:off x="3872812" y="2284230"/>
            <a:ext cx="4446372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题目背景及意义</a:t>
            </a:r>
          </a:p>
        </p:txBody>
      </p:sp>
      <p:sp>
        <p:nvSpPr>
          <p:cNvPr id="62" name="文本占位符 6">
            <a:extLst>
              <a:ext uri="{FF2B5EF4-FFF2-40B4-BE49-F238E27FC236}">
                <a16:creationId xmlns:a16="http://schemas.microsoft.com/office/drawing/2014/main" id="{ECA4B282-A5A8-402D-A264-4ECE02AA36ED}"/>
              </a:ext>
            </a:extLst>
          </p:cNvPr>
          <p:cNvSpPr txBox="1">
            <a:spLocks/>
          </p:cNvSpPr>
          <p:nvPr/>
        </p:nvSpPr>
        <p:spPr>
          <a:xfrm>
            <a:off x="4189413" y="2949027"/>
            <a:ext cx="3813175" cy="360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Paper Background</a:t>
            </a: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9A9665B3-2F40-4F8D-9E7F-9AD53B70FDCD}"/>
              </a:ext>
            </a:extLst>
          </p:cNvPr>
          <p:cNvSpPr/>
          <p:nvPr/>
        </p:nvSpPr>
        <p:spPr>
          <a:xfrm>
            <a:off x="1080306" y="-1586694"/>
            <a:ext cx="10031390" cy="10031390"/>
          </a:xfrm>
          <a:prstGeom prst="arc">
            <a:avLst>
              <a:gd name="adj1" fmla="val 8519316"/>
              <a:gd name="adj2" fmla="val 13118365"/>
            </a:avLst>
          </a:prstGeom>
          <a:noFill/>
          <a:ln w="12700">
            <a:solidFill>
              <a:srgbClr val="A8C4D2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5" name="弧形 54">
            <a:extLst>
              <a:ext uri="{FF2B5EF4-FFF2-40B4-BE49-F238E27FC236}">
                <a16:creationId xmlns:a16="http://schemas.microsoft.com/office/drawing/2014/main" id="{0C095772-C3FB-4466-963E-21EB1F76DC75}"/>
              </a:ext>
            </a:extLst>
          </p:cNvPr>
          <p:cNvSpPr/>
          <p:nvPr/>
        </p:nvSpPr>
        <p:spPr>
          <a:xfrm>
            <a:off x="1219202" y="-1447798"/>
            <a:ext cx="9753598" cy="9753598"/>
          </a:xfrm>
          <a:prstGeom prst="arc">
            <a:avLst>
              <a:gd name="adj1" fmla="val 8519316"/>
              <a:gd name="adj2" fmla="val 13118365"/>
            </a:avLst>
          </a:prstGeom>
          <a:noFill/>
          <a:ln w="6350">
            <a:solidFill>
              <a:srgbClr val="B1CEDA"/>
            </a:solidFill>
            <a:prstDash val="sysDot"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id="{26F385A3-9113-4F07-9FC0-35F29AA53074}"/>
              </a:ext>
            </a:extLst>
          </p:cNvPr>
          <p:cNvSpPr/>
          <p:nvPr/>
        </p:nvSpPr>
        <p:spPr>
          <a:xfrm flipH="1">
            <a:off x="1080306" y="-1586694"/>
            <a:ext cx="10031390" cy="10031390"/>
          </a:xfrm>
          <a:prstGeom prst="arc">
            <a:avLst>
              <a:gd name="adj1" fmla="val 8519316"/>
              <a:gd name="adj2" fmla="val 13118365"/>
            </a:avLst>
          </a:prstGeom>
          <a:noFill/>
          <a:ln w="12700">
            <a:solidFill>
              <a:srgbClr val="B1CEDA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60" name="弧形 59">
            <a:extLst>
              <a:ext uri="{FF2B5EF4-FFF2-40B4-BE49-F238E27FC236}">
                <a16:creationId xmlns:a16="http://schemas.microsoft.com/office/drawing/2014/main" id="{B41028A9-63D7-4784-A6E3-BB14B95B8BE3}"/>
              </a:ext>
            </a:extLst>
          </p:cNvPr>
          <p:cNvSpPr/>
          <p:nvPr/>
        </p:nvSpPr>
        <p:spPr>
          <a:xfrm flipH="1">
            <a:off x="1219202" y="-1447798"/>
            <a:ext cx="9753598" cy="9753598"/>
          </a:xfrm>
          <a:prstGeom prst="arc">
            <a:avLst>
              <a:gd name="adj1" fmla="val 8519316"/>
              <a:gd name="adj2" fmla="val 13118365"/>
            </a:avLst>
          </a:prstGeom>
          <a:noFill/>
          <a:ln w="6350">
            <a:solidFill>
              <a:srgbClr val="B6CCDB"/>
            </a:solidFill>
            <a:prstDash val="sysDot"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4" name="弧形 53">
            <a:extLst>
              <a:ext uri="{FF2B5EF4-FFF2-40B4-BE49-F238E27FC236}">
                <a16:creationId xmlns:a16="http://schemas.microsoft.com/office/drawing/2014/main" id="{EE5238F4-222A-4500-8978-F593BF112C9C}"/>
              </a:ext>
            </a:extLst>
          </p:cNvPr>
          <p:cNvSpPr/>
          <p:nvPr/>
        </p:nvSpPr>
        <p:spPr>
          <a:xfrm>
            <a:off x="929835" y="-1737165"/>
            <a:ext cx="10332332" cy="10332332"/>
          </a:xfrm>
          <a:prstGeom prst="arc">
            <a:avLst>
              <a:gd name="adj1" fmla="val 8519316"/>
              <a:gd name="adj2" fmla="val 13118365"/>
            </a:avLst>
          </a:prstGeom>
          <a:noFill/>
          <a:ln w="190500">
            <a:solidFill>
              <a:srgbClr val="88AFC2">
                <a:alpha val="17000"/>
              </a:srgbClr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9" name="弧形 58">
            <a:extLst>
              <a:ext uri="{FF2B5EF4-FFF2-40B4-BE49-F238E27FC236}">
                <a16:creationId xmlns:a16="http://schemas.microsoft.com/office/drawing/2014/main" id="{7659AF35-1484-4450-B269-C52C58437D7E}"/>
              </a:ext>
            </a:extLst>
          </p:cNvPr>
          <p:cNvSpPr/>
          <p:nvPr/>
        </p:nvSpPr>
        <p:spPr>
          <a:xfrm flipH="1">
            <a:off x="929835" y="-1737165"/>
            <a:ext cx="10332332" cy="10332332"/>
          </a:xfrm>
          <a:prstGeom prst="arc">
            <a:avLst>
              <a:gd name="adj1" fmla="val 8519316"/>
              <a:gd name="adj2" fmla="val 13118365"/>
            </a:avLst>
          </a:prstGeom>
          <a:noFill/>
          <a:ln w="190500">
            <a:solidFill>
              <a:srgbClr val="5A8FAA">
                <a:alpha val="17000"/>
              </a:srgbClr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5B5741-7344-4CE4-835F-C6C7AF81C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84"/>
            <a:ext cx="12191998" cy="3370616"/>
          </a:xfrm>
          <a:prstGeom prst="rect">
            <a:avLst/>
          </a:pr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5B31A06-38BA-4A4B-88C6-01987BDE80D2}"/>
              </a:ext>
            </a:extLst>
          </p:cNvPr>
          <p:cNvSpPr/>
          <p:nvPr/>
        </p:nvSpPr>
        <p:spPr>
          <a:xfrm rot="15600610">
            <a:off x="529091" y="3408756"/>
            <a:ext cx="712983" cy="489674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8B73732D-811C-4CF2-A965-B0A019A1B346}"/>
              </a:ext>
            </a:extLst>
          </p:cNvPr>
          <p:cNvSpPr/>
          <p:nvPr/>
        </p:nvSpPr>
        <p:spPr>
          <a:xfrm rot="5999390" flipH="1">
            <a:off x="10981148" y="3387655"/>
            <a:ext cx="712983" cy="489674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99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502A0D6-09FA-47E2-8FFE-56693534926A}"/>
              </a:ext>
            </a:extLst>
          </p:cNvPr>
          <p:cNvCxnSpPr>
            <a:cxnSpLocks/>
          </p:cNvCxnSpPr>
          <p:nvPr/>
        </p:nvCxnSpPr>
        <p:spPr>
          <a:xfrm>
            <a:off x="6096000" y="1693889"/>
            <a:ext cx="0" cy="401334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A6973A-BA11-4103-853B-77C635EC2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题目背景及意义</a:t>
            </a:r>
            <a:endParaRPr lang="en-US" altLang="zh-CN" dirty="0"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BC935D-F984-43AD-BD79-40478162F8F0}"/>
              </a:ext>
            </a:extLst>
          </p:cNvPr>
          <p:cNvSpPr/>
          <p:nvPr/>
        </p:nvSpPr>
        <p:spPr>
          <a:xfrm>
            <a:off x="1454781" y="2298597"/>
            <a:ext cx="3898724" cy="3299614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4079D9-7790-4DD6-9054-50AC9A6212D6}"/>
              </a:ext>
            </a:extLst>
          </p:cNvPr>
          <p:cNvSpPr/>
          <p:nvPr/>
        </p:nvSpPr>
        <p:spPr>
          <a:xfrm>
            <a:off x="1454781" y="1693889"/>
            <a:ext cx="3898724" cy="816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56B72B-00FA-4700-993E-5AC71325539C}"/>
              </a:ext>
            </a:extLst>
          </p:cNvPr>
          <p:cNvSpPr/>
          <p:nvPr/>
        </p:nvSpPr>
        <p:spPr>
          <a:xfrm>
            <a:off x="1651432" y="2924459"/>
            <a:ext cx="3421097" cy="213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在当下信息爆炸的时代，一张图片往往会被几十万人或几百万人转载、上传，那么重复的图片会被存储几百万次，如果能够去除重复的图片，将会大大节省存储空间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DB9F0E-5314-4636-8EF0-5105F551E899}"/>
              </a:ext>
            </a:extLst>
          </p:cNvPr>
          <p:cNvSpPr/>
          <p:nvPr/>
        </p:nvSpPr>
        <p:spPr>
          <a:xfrm>
            <a:off x="1454781" y="5598211"/>
            <a:ext cx="3898724" cy="10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010E289-7D2B-4F41-9A41-F5FAD19AE987}"/>
              </a:ext>
            </a:extLst>
          </p:cNvPr>
          <p:cNvSpPr/>
          <p:nvPr/>
        </p:nvSpPr>
        <p:spPr>
          <a:xfrm>
            <a:off x="1578409" y="2054345"/>
            <a:ext cx="1931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Part 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A5693AD-7918-4F63-AE9B-66AB3C46C373}"/>
              </a:ext>
            </a:extLst>
          </p:cNvPr>
          <p:cNvSpPr/>
          <p:nvPr/>
        </p:nvSpPr>
        <p:spPr>
          <a:xfrm flipV="1">
            <a:off x="4579975" y="1969039"/>
            <a:ext cx="358774" cy="2659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17B091-6AC9-4F34-B6CB-E9F35E7D9F21}"/>
              </a:ext>
            </a:extLst>
          </p:cNvPr>
          <p:cNvSpPr/>
          <p:nvPr/>
        </p:nvSpPr>
        <p:spPr>
          <a:xfrm>
            <a:off x="1986989" y="17924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背景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94F1633-5C7D-46B8-9609-F4EA7F39D273}"/>
              </a:ext>
            </a:extLst>
          </p:cNvPr>
          <p:cNvSpPr/>
          <p:nvPr/>
        </p:nvSpPr>
        <p:spPr>
          <a:xfrm>
            <a:off x="6838496" y="2298597"/>
            <a:ext cx="3898724" cy="3299614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8FC92D-6CE3-4C0E-B99E-414B6D61CED1}"/>
              </a:ext>
            </a:extLst>
          </p:cNvPr>
          <p:cNvSpPr/>
          <p:nvPr/>
        </p:nvSpPr>
        <p:spPr>
          <a:xfrm>
            <a:off x="6838496" y="1693889"/>
            <a:ext cx="3898724" cy="816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31BEF18-3C3D-4894-811D-5A1C8C9EFF66}"/>
              </a:ext>
            </a:extLst>
          </p:cNvPr>
          <p:cNvSpPr/>
          <p:nvPr/>
        </p:nvSpPr>
        <p:spPr>
          <a:xfrm>
            <a:off x="7035147" y="2924459"/>
            <a:ext cx="3500003" cy="2484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通过算法对海量图片进行处理，去重相似度大的或者重复图像，减少数据冗余，进而在正式的数据处理过程中大大提高处理效率；同时节省存储空间，在视频分析、遥感测绘、社交媒体图像存储领域有着极大地发展前景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4A95419-EDAA-45C4-B909-A16438DCF08A}"/>
              </a:ext>
            </a:extLst>
          </p:cNvPr>
          <p:cNvSpPr/>
          <p:nvPr/>
        </p:nvSpPr>
        <p:spPr>
          <a:xfrm>
            <a:off x="6838496" y="5598211"/>
            <a:ext cx="3898724" cy="10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BB4DA98-8B77-45E4-9609-50270D039E7F}"/>
              </a:ext>
            </a:extLst>
          </p:cNvPr>
          <p:cNvSpPr/>
          <p:nvPr/>
        </p:nvSpPr>
        <p:spPr>
          <a:xfrm>
            <a:off x="6962124" y="2054345"/>
            <a:ext cx="1931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Part 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5A101B55-579A-48F3-BA2A-5BAEB521D970}"/>
              </a:ext>
            </a:extLst>
          </p:cNvPr>
          <p:cNvSpPr/>
          <p:nvPr/>
        </p:nvSpPr>
        <p:spPr>
          <a:xfrm flipV="1">
            <a:off x="9963690" y="1969039"/>
            <a:ext cx="358774" cy="2659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D326A91-663E-4A9C-B9A7-9A64FF5CCA74}"/>
              </a:ext>
            </a:extLst>
          </p:cNvPr>
          <p:cNvSpPr/>
          <p:nvPr/>
        </p:nvSpPr>
        <p:spPr>
          <a:xfrm>
            <a:off x="7370704" y="1792482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意义</a:t>
            </a:r>
          </a:p>
        </p:txBody>
      </p:sp>
    </p:spTree>
    <p:extLst>
      <p:ext uri="{BB962C8B-B14F-4D97-AF65-F5344CB8AC3E}">
        <p14:creationId xmlns:p14="http://schemas.microsoft.com/office/powerpoint/2010/main" val="54469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CB0B444-E5F8-4B50-A107-470E8658A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1925" y="231775"/>
            <a:ext cx="3643313" cy="406400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题目背景及意义</a:t>
            </a:r>
            <a:endParaRPr lang="en-US" altLang="zh-CN" dirty="0">
              <a:sym typeface="+mn-lt"/>
            </a:endParaRPr>
          </a:p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E6E9B1-7D43-4AA3-9E4E-C0AC6D18DFCB}"/>
              </a:ext>
            </a:extLst>
          </p:cNvPr>
          <p:cNvSpPr/>
          <p:nvPr/>
        </p:nvSpPr>
        <p:spPr>
          <a:xfrm>
            <a:off x="6729803" y="1526793"/>
            <a:ext cx="4780026" cy="4046693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20FA3E-0FAF-4B63-A17A-201EBE4505F6}"/>
              </a:ext>
            </a:extLst>
          </p:cNvPr>
          <p:cNvSpPr/>
          <p:nvPr/>
        </p:nvSpPr>
        <p:spPr>
          <a:xfrm>
            <a:off x="7122912" y="1838064"/>
            <a:ext cx="1231106" cy="461665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研究背景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9EFFC1A-8C2F-4176-9AB7-5B48C6121FC0}"/>
              </a:ext>
            </a:extLst>
          </p:cNvPr>
          <p:cNvCxnSpPr>
            <a:cxnSpLocks/>
          </p:cNvCxnSpPr>
          <p:nvPr/>
        </p:nvCxnSpPr>
        <p:spPr>
          <a:xfrm>
            <a:off x="7122912" y="2422313"/>
            <a:ext cx="8889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524FECE-2A4F-476A-8A9F-0145E820D7E9}"/>
              </a:ext>
            </a:extLst>
          </p:cNvPr>
          <p:cNvSpPr/>
          <p:nvPr/>
        </p:nvSpPr>
        <p:spPr>
          <a:xfrm>
            <a:off x="7122912" y="2760603"/>
            <a:ext cx="4328860" cy="98757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大量冗余的图像给图像的存储和备份以及恢复增加了难度，但人工处理是不可能的，只能通过某种系统自动完成这项工作。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E863F38-56B9-4E09-8C99-9CD29E2A3736}"/>
              </a:ext>
            </a:extLst>
          </p:cNvPr>
          <p:cNvGrpSpPr/>
          <p:nvPr/>
        </p:nvGrpSpPr>
        <p:grpSpPr>
          <a:xfrm>
            <a:off x="7153742" y="4880131"/>
            <a:ext cx="1716288" cy="362930"/>
            <a:chOff x="7122912" y="4747324"/>
            <a:chExt cx="1964476" cy="41541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CD4B531-4BF5-482F-B3CE-B32804F57958}"/>
                </a:ext>
              </a:extLst>
            </p:cNvPr>
            <p:cNvGrpSpPr/>
            <p:nvPr/>
          </p:nvGrpSpPr>
          <p:grpSpPr>
            <a:xfrm>
              <a:off x="7122912" y="4747324"/>
              <a:ext cx="415412" cy="415412"/>
              <a:chOff x="7122912" y="4747324"/>
              <a:chExt cx="415412" cy="415412"/>
            </a:xfrm>
          </p:grpSpPr>
          <p:sp>
            <p:nvSpPr>
              <p:cNvPr id="21" name="Freeform 120">
                <a:extLst>
                  <a:ext uri="{FF2B5EF4-FFF2-40B4-BE49-F238E27FC236}">
                    <a16:creationId xmlns:a16="http://schemas.microsoft.com/office/drawing/2014/main" id="{DDDD95F7-BB38-4126-BD08-02E4EE0B19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3339" y="4829942"/>
                <a:ext cx="254558" cy="249853"/>
              </a:xfrm>
              <a:custGeom>
                <a:avLst/>
                <a:gdLst>
                  <a:gd name="T0" fmla="*/ 46 w 206"/>
                  <a:gd name="T1" fmla="*/ 64 h 202"/>
                  <a:gd name="T2" fmla="*/ 104 w 206"/>
                  <a:gd name="T3" fmla="*/ 65 h 202"/>
                  <a:gd name="T4" fmla="*/ 54 w 206"/>
                  <a:gd name="T5" fmla="*/ 67 h 202"/>
                  <a:gd name="T6" fmla="*/ 83 w 206"/>
                  <a:gd name="T7" fmla="*/ 98 h 202"/>
                  <a:gd name="T8" fmla="*/ 121 w 206"/>
                  <a:gd name="T9" fmla="*/ 113 h 202"/>
                  <a:gd name="T10" fmla="*/ 145 w 206"/>
                  <a:gd name="T11" fmla="*/ 89 h 202"/>
                  <a:gd name="T12" fmla="*/ 149 w 206"/>
                  <a:gd name="T13" fmla="*/ 62 h 202"/>
                  <a:gd name="T14" fmla="*/ 122 w 206"/>
                  <a:gd name="T15" fmla="*/ 40 h 202"/>
                  <a:gd name="T16" fmla="*/ 114 w 206"/>
                  <a:gd name="T17" fmla="*/ 10 h 202"/>
                  <a:gd name="T18" fmla="*/ 69 w 206"/>
                  <a:gd name="T19" fmla="*/ 17 h 202"/>
                  <a:gd name="T20" fmla="*/ 35 w 206"/>
                  <a:gd name="T21" fmla="*/ 12 h 202"/>
                  <a:gd name="T22" fmla="*/ 18 w 206"/>
                  <a:gd name="T23" fmla="*/ 34 h 202"/>
                  <a:gd name="T24" fmla="*/ 17 w 206"/>
                  <a:gd name="T25" fmla="*/ 69 h 202"/>
                  <a:gd name="T26" fmla="*/ 1 w 206"/>
                  <a:gd name="T27" fmla="*/ 96 h 202"/>
                  <a:gd name="T28" fmla="*/ 38 w 206"/>
                  <a:gd name="T29" fmla="*/ 122 h 202"/>
                  <a:gd name="T30" fmla="*/ 54 w 206"/>
                  <a:gd name="T31" fmla="*/ 150 h 202"/>
                  <a:gd name="T32" fmla="*/ 86 w 206"/>
                  <a:gd name="T33" fmla="*/ 146 h 202"/>
                  <a:gd name="T34" fmla="*/ 116 w 206"/>
                  <a:gd name="T35" fmla="*/ 140 h 202"/>
                  <a:gd name="T36" fmla="*/ 84 w 206"/>
                  <a:gd name="T37" fmla="*/ 126 h 202"/>
                  <a:gd name="T38" fmla="*/ 41 w 206"/>
                  <a:gd name="T39" fmla="*/ 136 h 202"/>
                  <a:gd name="T40" fmla="*/ 31 w 206"/>
                  <a:gd name="T41" fmla="*/ 102 h 202"/>
                  <a:gd name="T42" fmla="*/ 25 w 206"/>
                  <a:gd name="T43" fmla="*/ 84 h 202"/>
                  <a:gd name="T44" fmla="*/ 15 w 206"/>
                  <a:gd name="T45" fmla="*/ 42 h 202"/>
                  <a:gd name="T46" fmla="*/ 49 w 206"/>
                  <a:gd name="T47" fmla="*/ 32 h 202"/>
                  <a:gd name="T48" fmla="*/ 67 w 206"/>
                  <a:gd name="T49" fmla="*/ 26 h 202"/>
                  <a:gd name="T50" fmla="*/ 110 w 206"/>
                  <a:gd name="T51" fmla="*/ 17 h 202"/>
                  <a:gd name="T52" fmla="*/ 119 w 206"/>
                  <a:gd name="T53" fmla="*/ 50 h 202"/>
                  <a:gd name="T54" fmla="*/ 126 w 206"/>
                  <a:gd name="T55" fmla="*/ 68 h 202"/>
                  <a:gd name="T56" fmla="*/ 135 w 206"/>
                  <a:gd name="T57" fmla="*/ 111 h 202"/>
                  <a:gd name="T58" fmla="*/ 102 w 206"/>
                  <a:gd name="T59" fmla="*/ 120 h 202"/>
                  <a:gd name="T60" fmla="*/ 159 w 206"/>
                  <a:gd name="T61" fmla="*/ 175 h 202"/>
                  <a:gd name="T62" fmla="*/ 161 w 206"/>
                  <a:gd name="T63" fmla="*/ 167 h 202"/>
                  <a:gd name="T64" fmla="*/ 171 w 206"/>
                  <a:gd name="T65" fmla="*/ 154 h 202"/>
                  <a:gd name="T66" fmla="*/ 193 w 206"/>
                  <a:gd name="T67" fmla="*/ 140 h 202"/>
                  <a:gd name="T68" fmla="*/ 192 w 206"/>
                  <a:gd name="T69" fmla="*/ 122 h 202"/>
                  <a:gd name="T70" fmla="*/ 166 w 206"/>
                  <a:gd name="T71" fmla="*/ 119 h 202"/>
                  <a:gd name="T72" fmla="*/ 145 w 206"/>
                  <a:gd name="T73" fmla="*/ 112 h 202"/>
                  <a:gd name="T74" fmla="*/ 134 w 206"/>
                  <a:gd name="T75" fmla="*/ 122 h 202"/>
                  <a:gd name="T76" fmla="*/ 120 w 206"/>
                  <a:gd name="T77" fmla="*/ 139 h 202"/>
                  <a:gd name="T78" fmla="*/ 114 w 206"/>
                  <a:gd name="T79" fmla="*/ 152 h 202"/>
                  <a:gd name="T80" fmla="*/ 127 w 206"/>
                  <a:gd name="T81" fmla="*/ 171 h 202"/>
                  <a:gd name="T82" fmla="*/ 127 w 206"/>
                  <a:gd name="T83" fmla="*/ 189 h 202"/>
                  <a:gd name="T84" fmla="*/ 153 w 206"/>
                  <a:gd name="T85" fmla="*/ 191 h 202"/>
                  <a:gd name="T86" fmla="*/ 174 w 206"/>
                  <a:gd name="T87" fmla="*/ 199 h 202"/>
                  <a:gd name="T88" fmla="*/ 185 w 206"/>
                  <a:gd name="T89" fmla="*/ 189 h 202"/>
                  <a:gd name="T90" fmla="*/ 194 w 206"/>
                  <a:gd name="T91" fmla="*/ 168 h 202"/>
                  <a:gd name="T92" fmla="*/ 206 w 206"/>
                  <a:gd name="T93" fmla="*/ 155 h 202"/>
                  <a:gd name="T94" fmla="*/ 185 w 206"/>
                  <a:gd name="T95" fmla="*/ 168 h 202"/>
                  <a:gd name="T96" fmla="*/ 180 w 206"/>
                  <a:gd name="T97" fmla="*/ 175 h 202"/>
                  <a:gd name="T98" fmla="*/ 167 w 206"/>
                  <a:gd name="T99" fmla="*/ 193 h 202"/>
                  <a:gd name="T100" fmla="*/ 148 w 206"/>
                  <a:gd name="T101" fmla="*/ 181 h 202"/>
                  <a:gd name="T102" fmla="*/ 140 w 206"/>
                  <a:gd name="T103" fmla="*/ 176 h 202"/>
                  <a:gd name="T104" fmla="*/ 121 w 206"/>
                  <a:gd name="T105" fmla="*/ 163 h 202"/>
                  <a:gd name="T106" fmla="*/ 134 w 206"/>
                  <a:gd name="T107" fmla="*/ 143 h 202"/>
                  <a:gd name="T108" fmla="*/ 139 w 206"/>
                  <a:gd name="T109" fmla="*/ 136 h 202"/>
                  <a:gd name="T110" fmla="*/ 152 w 206"/>
                  <a:gd name="T111" fmla="*/ 117 h 202"/>
                  <a:gd name="T112" fmla="*/ 172 w 206"/>
                  <a:gd name="T113" fmla="*/ 130 h 202"/>
                  <a:gd name="T114" fmla="*/ 179 w 206"/>
                  <a:gd name="T115" fmla="*/ 135 h 202"/>
                  <a:gd name="T116" fmla="*/ 197 w 206"/>
                  <a:gd name="T117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6" h="202">
                    <a:moveTo>
                      <a:pt x="104" y="65"/>
                    </a:moveTo>
                    <a:cubicBezTo>
                      <a:pt x="99" y="53"/>
                      <a:pt x="88" y="45"/>
                      <a:pt x="75" y="45"/>
                    </a:cubicBezTo>
                    <a:cubicBezTo>
                      <a:pt x="71" y="45"/>
                      <a:pt x="67" y="46"/>
                      <a:pt x="63" y="47"/>
                    </a:cubicBezTo>
                    <a:cubicBezTo>
                      <a:pt x="56" y="50"/>
                      <a:pt x="50" y="56"/>
                      <a:pt x="46" y="64"/>
                    </a:cubicBezTo>
                    <a:cubicBezTo>
                      <a:pt x="43" y="72"/>
                      <a:pt x="43" y="80"/>
                      <a:pt x="46" y="88"/>
                    </a:cubicBezTo>
                    <a:cubicBezTo>
                      <a:pt x="51" y="100"/>
                      <a:pt x="62" y="107"/>
                      <a:pt x="75" y="107"/>
                    </a:cubicBezTo>
                    <a:cubicBezTo>
                      <a:pt x="79" y="107"/>
                      <a:pt x="83" y="106"/>
                      <a:pt x="86" y="105"/>
                    </a:cubicBezTo>
                    <a:cubicBezTo>
                      <a:pt x="102" y="99"/>
                      <a:pt x="110" y="81"/>
                      <a:pt x="104" y="65"/>
                    </a:cubicBezTo>
                    <a:close/>
                    <a:moveTo>
                      <a:pt x="83" y="98"/>
                    </a:moveTo>
                    <a:cubicBezTo>
                      <a:pt x="81" y="99"/>
                      <a:pt x="78" y="99"/>
                      <a:pt x="75" y="99"/>
                    </a:cubicBezTo>
                    <a:cubicBezTo>
                      <a:pt x="65" y="99"/>
                      <a:pt x="57" y="93"/>
                      <a:pt x="54" y="85"/>
                    </a:cubicBezTo>
                    <a:cubicBezTo>
                      <a:pt x="51" y="79"/>
                      <a:pt x="51" y="73"/>
                      <a:pt x="54" y="67"/>
                    </a:cubicBezTo>
                    <a:cubicBezTo>
                      <a:pt x="56" y="61"/>
                      <a:pt x="61" y="57"/>
                      <a:pt x="66" y="55"/>
                    </a:cubicBezTo>
                    <a:cubicBezTo>
                      <a:pt x="69" y="54"/>
                      <a:pt x="72" y="53"/>
                      <a:pt x="75" y="53"/>
                    </a:cubicBezTo>
                    <a:cubicBezTo>
                      <a:pt x="84" y="53"/>
                      <a:pt x="93" y="59"/>
                      <a:pt x="96" y="68"/>
                    </a:cubicBezTo>
                    <a:cubicBezTo>
                      <a:pt x="101" y="79"/>
                      <a:pt x="95" y="93"/>
                      <a:pt x="83" y="98"/>
                    </a:cubicBezTo>
                    <a:close/>
                    <a:moveTo>
                      <a:pt x="116" y="140"/>
                    </a:moveTo>
                    <a:cubicBezTo>
                      <a:pt x="117" y="138"/>
                      <a:pt x="117" y="136"/>
                      <a:pt x="116" y="135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5" y="120"/>
                      <a:pt x="118" y="117"/>
                      <a:pt x="121" y="113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6" y="120"/>
                      <a:pt x="140" y="118"/>
                      <a:pt x="141" y="115"/>
                    </a:cubicBezTo>
                    <a:cubicBezTo>
                      <a:pt x="149" y="98"/>
                      <a:pt x="149" y="98"/>
                      <a:pt x="149" y="98"/>
                    </a:cubicBezTo>
                    <a:cubicBezTo>
                      <a:pt x="150" y="95"/>
                      <a:pt x="149" y="90"/>
                      <a:pt x="145" y="89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5" y="79"/>
                      <a:pt x="135" y="75"/>
                      <a:pt x="134" y="70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7" y="65"/>
                      <a:pt x="148" y="63"/>
                      <a:pt x="149" y="62"/>
                    </a:cubicBezTo>
                    <a:cubicBezTo>
                      <a:pt x="150" y="60"/>
                      <a:pt x="150" y="58"/>
                      <a:pt x="149" y="56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1" y="36"/>
                      <a:pt x="137" y="34"/>
                      <a:pt x="134" y="36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0" y="36"/>
                      <a:pt x="116" y="33"/>
                      <a:pt x="113" y="30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8" y="17"/>
                      <a:pt x="118" y="15"/>
                      <a:pt x="118" y="14"/>
                    </a:cubicBezTo>
                    <a:cubicBezTo>
                      <a:pt x="117" y="12"/>
                      <a:pt x="116" y="11"/>
                      <a:pt x="114" y="10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4" y="1"/>
                      <a:pt x="90" y="3"/>
                      <a:pt x="88" y="6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79" y="17"/>
                      <a:pt x="74" y="17"/>
                      <a:pt x="69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3" y="2"/>
                      <a:pt x="59" y="0"/>
                      <a:pt x="56" y="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7" y="9"/>
                      <a:pt x="36" y="10"/>
                      <a:pt x="35" y="12"/>
                    </a:cubicBezTo>
                    <a:cubicBezTo>
                      <a:pt x="34" y="14"/>
                      <a:pt x="34" y="16"/>
                      <a:pt x="35" y="17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6" y="32"/>
                      <a:pt x="32" y="35"/>
                      <a:pt x="29" y="3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4" y="33"/>
                      <a:pt x="10" y="34"/>
                      <a:pt x="8" y="38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0" y="58"/>
                      <a:pt x="1" y="62"/>
                      <a:pt x="5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6" y="73"/>
                      <a:pt x="16" y="78"/>
                      <a:pt x="17" y="82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3" y="88"/>
                      <a:pt x="1" y="89"/>
                      <a:pt x="1" y="91"/>
                    </a:cubicBezTo>
                    <a:cubicBezTo>
                      <a:pt x="0" y="92"/>
                      <a:pt x="0" y="94"/>
                      <a:pt x="1" y="96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9" y="116"/>
                      <a:pt x="13" y="118"/>
                      <a:pt x="16" y="117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31" y="116"/>
                      <a:pt x="35" y="119"/>
                      <a:pt x="38" y="122"/>
                    </a:cubicBezTo>
                    <a:cubicBezTo>
                      <a:pt x="33" y="134"/>
                      <a:pt x="33" y="134"/>
                      <a:pt x="33" y="134"/>
                    </a:cubicBezTo>
                    <a:cubicBezTo>
                      <a:pt x="33" y="136"/>
                      <a:pt x="33" y="137"/>
                      <a:pt x="33" y="139"/>
                    </a:cubicBezTo>
                    <a:cubicBezTo>
                      <a:pt x="34" y="141"/>
                      <a:pt x="35" y="142"/>
                      <a:pt x="37" y="143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7" y="152"/>
                      <a:pt x="61" y="150"/>
                      <a:pt x="63" y="146"/>
                    </a:cubicBezTo>
                    <a:cubicBezTo>
                      <a:pt x="68" y="135"/>
                      <a:pt x="68" y="135"/>
                      <a:pt x="68" y="135"/>
                    </a:cubicBezTo>
                    <a:cubicBezTo>
                      <a:pt x="72" y="135"/>
                      <a:pt x="77" y="135"/>
                      <a:pt x="82" y="135"/>
                    </a:cubicBezTo>
                    <a:cubicBezTo>
                      <a:pt x="86" y="146"/>
                      <a:pt x="86" y="146"/>
                      <a:pt x="86" y="146"/>
                    </a:cubicBezTo>
                    <a:cubicBezTo>
                      <a:pt x="87" y="149"/>
                      <a:pt x="90" y="151"/>
                      <a:pt x="93" y="151"/>
                    </a:cubicBezTo>
                    <a:cubicBezTo>
                      <a:pt x="94" y="151"/>
                      <a:pt x="94" y="151"/>
                      <a:pt x="95" y="150"/>
                    </a:cubicBezTo>
                    <a:cubicBezTo>
                      <a:pt x="112" y="144"/>
                      <a:pt x="112" y="144"/>
                      <a:pt x="112" y="144"/>
                    </a:cubicBezTo>
                    <a:cubicBezTo>
                      <a:pt x="114" y="143"/>
                      <a:pt x="115" y="142"/>
                      <a:pt x="116" y="140"/>
                    </a:cubicBezTo>
                    <a:close/>
                    <a:moveTo>
                      <a:pt x="108" y="137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87" y="126"/>
                      <a:pt x="87" y="126"/>
                      <a:pt x="87" y="126"/>
                    </a:cubicBezTo>
                    <a:cubicBezTo>
                      <a:pt x="84" y="126"/>
                      <a:pt x="84" y="126"/>
                      <a:pt x="84" y="126"/>
                    </a:cubicBezTo>
                    <a:cubicBezTo>
                      <a:pt x="78" y="127"/>
                      <a:pt x="72" y="127"/>
                      <a:pt x="66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56" y="142"/>
                      <a:pt x="56" y="142"/>
                      <a:pt x="56" y="142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1" y="114"/>
                      <a:pt x="37" y="110"/>
                      <a:pt x="33" y="105"/>
                    </a:cubicBezTo>
                    <a:cubicBezTo>
                      <a:pt x="31" y="102"/>
                      <a:pt x="31" y="102"/>
                      <a:pt x="31" y="102"/>
                    </a:cubicBezTo>
                    <a:cubicBezTo>
                      <a:pt x="14" y="109"/>
                      <a:pt x="14" y="109"/>
                      <a:pt x="14" y="109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4" y="78"/>
                      <a:pt x="24" y="73"/>
                      <a:pt x="25" y="67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7" y="41"/>
                      <a:pt x="42" y="37"/>
                      <a:pt x="47" y="34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5"/>
                      <a:pt x="79" y="25"/>
                      <a:pt x="85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10" y="38"/>
                      <a:pt x="114" y="42"/>
                      <a:pt x="118" y="47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27" y="74"/>
                      <a:pt x="127" y="80"/>
                      <a:pt x="126" y="86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35" y="111"/>
                      <a:pt x="135" y="111"/>
                      <a:pt x="135" y="111"/>
                    </a:cubicBezTo>
                    <a:cubicBezTo>
                      <a:pt x="119" y="104"/>
                      <a:pt x="119" y="104"/>
                      <a:pt x="119" y="104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3" y="111"/>
                      <a:pt x="109" y="115"/>
                      <a:pt x="104" y="118"/>
                    </a:cubicBezTo>
                    <a:cubicBezTo>
                      <a:pt x="102" y="120"/>
                      <a:pt x="102" y="120"/>
                      <a:pt x="102" y="120"/>
                    </a:cubicBezTo>
                    <a:lnTo>
                      <a:pt x="108" y="137"/>
                    </a:lnTo>
                    <a:close/>
                    <a:moveTo>
                      <a:pt x="157" y="136"/>
                    </a:moveTo>
                    <a:cubicBezTo>
                      <a:pt x="146" y="137"/>
                      <a:pt x="138" y="147"/>
                      <a:pt x="140" y="158"/>
                    </a:cubicBezTo>
                    <a:cubicBezTo>
                      <a:pt x="141" y="168"/>
                      <a:pt x="149" y="175"/>
                      <a:pt x="159" y="175"/>
                    </a:cubicBezTo>
                    <a:cubicBezTo>
                      <a:pt x="160" y="175"/>
                      <a:pt x="161" y="175"/>
                      <a:pt x="162" y="175"/>
                    </a:cubicBezTo>
                    <a:cubicBezTo>
                      <a:pt x="173" y="174"/>
                      <a:pt x="180" y="164"/>
                      <a:pt x="179" y="153"/>
                    </a:cubicBezTo>
                    <a:cubicBezTo>
                      <a:pt x="178" y="142"/>
                      <a:pt x="168" y="134"/>
                      <a:pt x="157" y="136"/>
                    </a:cubicBezTo>
                    <a:close/>
                    <a:moveTo>
                      <a:pt x="161" y="167"/>
                    </a:moveTo>
                    <a:cubicBezTo>
                      <a:pt x="154" y="168"/>
                      <a:pt x="148" y="163"/>
                      <a:pt x="147" y="157"/>
                    </a:cubicBezTo>
                    <a:cubicBezTo>
                      <a:pt x="147" y="150"/>
                      <a:pt x="151" y="144"/>
                      <a:pt x="158" y="144"/>
                    </a:cubicBezTo>
                    <a:cubicBezTo>
                      <a:pt x="158" y="143"/>
                      <a:pt x="159" y="143"/>
                      <a:pt x="159" y="143"/>
                    </a:cubicBezTo>
                    <a:cubicBezTo>
                      <a:pt x="165" y="143"/>
                      <a:pt x="170" y="148"/>
                      <a:pt x="171" y="154"/>
                    </a:cubicBezTo>
                    <a:cubicBezTo>
                      <a:pt x="172" y="160"/>
                      <a:pt x="167" y="166"/>
                      <a:pt x="161" y="167"/>
                    </a:cubicBezTo>
                    <a:close/>
                    <a:moveTo>
                      <a:pt x="205" y="144"/>
                    </a:moveTo>
                    <a:cubicBezTo>
                      <a:pt x="204" y="141"/>
                      <a:pt x="202" y="139"/>
                      <a:pt x="199" y="139"/>
                    </a:cubicBezTo>
                    <a:cubicBezTo>
                      <a:pt x="193" y="140"/>
                      <a:pt x="193" y="140"/>
                      <a:pt x="193" y="140"/>
                    </a:cubicBezTo>
                    <a:cubicBezTo>
                      <a:pt x="192" y="138"/>
                      <a:pt x="191" y="136"/>
                      <a:pt x="190" y="135"/>
                    </a:cubicBezTo>
                    <a:cubicBezTo>
                      <a:pt x="193" y="130"/>
                      <a:pt x="193" y="130"/>
                      <a:pt x="193" y="130"/>
                    </a:cubicBezTo>
                    <a:cubicBezTo>
                      <a:pt x="194" y="129"/>
                      <a:pt x="195" y="127"/>
                      <a:pt x="194" y="126"/>
                    </a:cubicBezTo>
                    <a:cubicBezTo>
                      <a:pt x="194" y="124"/>
                      <a:pt x="193" y="123"/>
                      <a:pt x="192" y="122"/>
                    </a:cubicBezTo>
                    <a:cubicBezTo>
                      <a:pt x="184" y="115"/>
                      <a:pt x="184" y="115"/>
                      <a:pt x="184" y="115"/>
                    </a:cubicBezTo>
                    <a:cubicBezTo>
                      <a:pt x="181" y="114"/>
                      <a:pt x="178" y="114"/>
                      <a:pt x="176" y="116"/>
                    </a:cubicBezTo>
                    <a:cubicBezTo>
                      <a:pt x="172" y="121"/>
                      <a:pt x="172" y="121"/>
                      <a:pt x="172" y="121"/>
                    </a:cubicBezTo>
                    <a:cubicBezTo>
                      <a:pt x="170" y="120"/>
                      <a:pt x="168" y="120"/>
                      <a:pt x="166" y="119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65" y="111"/>
                      <a:pt x="163" y="108"/>
                      <a:pt x="160" y="108"/>
                    </a:cubicBezTo>
                    <a:cubicBezTo>
                      <a:pt x="148" y="110"/>
                      <a:pt x="148" y="110"/>
                      <a:pt x="148" y="110"/>
                    </a:cubicBezTo>
                    <a:cubicBezTo>
                      <a:pt x="147" y="110"/>
                      <a:pt x="146" y="111"/>
                      <a:pt x="145" y="112"/>
                    </a:cubicBezTo>
                    <a:cubicBezTo>
                      <a:pt x="144" y="113"/>
                      <a:pt x="143" y="115"/>
                      <a:pt x="143" y="116"/>
                    </a:cubicBezTo>
                    <a:cubicBezTo>
                      <a:pt x="144" y="122"/>
                      <a:pt x="144" y="122"/>
                      <a:pt x="144" y="122"/>
                    </a:cubicBezTo>
                    <a:cubicBezTo>
                      <a:pt x="142" y="123"/>
                      <a:pt x="140" y="124"/>
                      <a:pt x="139" y="125"/>
                    </a:cubicBezTo>
                    <a:cubicBezTo>
                      <a:pt x="134" y="122"/>
                      <a:pt x="134" y="122"/>
                      <a:pt x="134" y="122"/>
                    </a:cubicBezTo>
                    <a:cubicBezTo>
                      <a:pt x="131" y="120"/>
                      <a:pt x="128" y="120"/>
                      <a:pt x="126" y="123"/>
                    </a:cubicBezTo>
                    <a:cubicBezTo>
                      <a:pt x="119" y="131"/>
                      <a:pt x="119" y="131"/>
                      <a:pt x="119" y="131"/>
                    </a:cubicBezTo>
                    <a:cubicBezTo>
                      <a:pt x="118" y="132"/>
                      <a:pt x="118" y="134"/>
                      <a:pt x="118" y="135"/>
                    </a:cubicBezTo>
                    <a:cubicBezTo>
                      <a:pt x="118" y="137"/>
                      <a:pt x="119" y="138"/>
                      <a:pt x="120" y="139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5" y="145"/>
                      <a:pt x="124" y="147"/>
                      <a:pt x="124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6" y="150"/>
                      <a:pt x="115" y="150"/>
                      <a:pt x="114" y="152"/>
                    </a:cubicBezTo>
                    <a:cubicBezTo>
                      <a:pt x="113" y="153"/>
                      <a:pt x="112" y="154"/>
                      <a:pt x="112" y="15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9"/>
                      <a:pt x="117" y="171"/>
                      <a:pt x="119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72"/>
                      <a:pt x="128" y="174"/>
                      <a:pt x="130" y="176"/>
                    </a:cubicBezTo>
                    <a:cubicBezTo>
                      <a:pt x="126" y="181"/>
                      <a:pt x="126" y="181"/>
                      <a:pt x="126" y="181"/>
                    </a:cubicBezTo>
                    <a:cubicBezTo>
                      <a:pt x="125" y="182"/>
                      <a:pt x="124" y="184"/>
                      <a:pt x="125" y="185"/>
                    </a:cubicBezTo>
                    <a:cubicBezTo>
                      <a:pt x="125" y="187"/>
                      <a:pt x="126" y="188"/>
                      <a:pt x="127" y="189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8" y="197"/>
                      <a:pt x="141" y="197"/>
                      <a:pt x="143" y="194"/>
                    </a:cubicBezTo>
                    <a:cubicBezTo>
                      <a:pt x="147" y="189"/>
                      <a:pt x="147" y="189"/>
                      <a:pt x="147" y="189"/>
                    </a:cubicBezTo>
                    <a:cubicBezTo>
                      <a:pt x="149" y="190"/>
                      <a:pt x="151" y="191"/>
                      <a:pt x="153" y="191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4" y="200"/>
                      <a:pt x="156" y="202"/>
                      <a:pt x="159" y="202"/>
                    </a:cubicBezTo>
                    <a:cubicBezTo>
                      <a:pt x="171" y="201"/>
                      <a:pt x="171" y="201"/>
                      <a:pt x="171" y="201"/>
                    </a:cubicBezTo>
                    <a:cubicBezTo>
                      <a:pt x="172" y="201"/>
                      <a:pt x="174" y="200"/>
                      <a:pt x="174" y="199"/>
                    </a:cubicBezTo>
                    <a:cubicBezTo>
                      <a:pt x="175" y="197"/>
                      <a:pt x="176" y="196"/>
                      <a:pt x="176" y="194"/>
                    </a:cubicBezTo>
                    <a:cubicBezTo>
                      <a:pt x="175" y="188"/>
                      <a:pt x="175" y="188"/>
                      <a:pt x="175" y="188"/>
                    </a:cubicBezTo>
                    <a:cubicBezTo>
                      <a:pt x="177" y="187"/>
                      <a:pt x="178" y="186"/>
                      <a:pt x="180" y="185"/>
                    </a:cubicBezTo>
                    <a:cubicBezTo>
                      <a:pt x="185" y="189"/>
                      <a:pt x="185" y="189"/>
                      <a:pt x="185" y="189"/>
                    </a:cubicBezTo>
                    <a:cubicBezTo>
                      <a:pt x="187" y="191"/>
                      <a:pt x="191" y="190"/>
                      <a:pt x="193" y="188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201" y="177"/>
                      <a:pt x="201" y="173"/>
                      <a:pt x="198" y="172"/>
                    </a:cubicBezTo>
                    <a:cubicBezTo>
                      <a:pt x="194" y="168"/>
                      <a:pt x="194" y="168"/>
                      <a:pt x="194" y="168"/>
                    </a:cubicBezTo>
                    <a:cubicBezTo>
                      <a:pt x="194" y="166"/>
                      <a:pt x="195" y="164"/>
                      <a:pt x="195" y="162"/>
                    </a:cubicBezTo>
                    <a:cubicBezTo>
                      <a:pt x="201" y="161"/>
                      <a:pt x="201" y="161"/>
                      <a:pt x="201" y="161"/>
                    </a:cubicBezTo>
                    <a:cubicBezTo>
                      <a:pt x="203" y="161"/>
                      <a:pt x="204" y="160"/>
                      <a:pt x="205" y="159"/>
                    </a:cubicBezTo>
                    <a:cubicBezTo>
                      <a:pt x="206" y="158"/>
                      <a:pt x="206" y="156"/>
                      <a:pt x="206" y="155"/>
                    </a:cubicBezTo>
                    <a:lnTo>
                      <a:pt x="205" y="144"/>
                    </a:lnTo>
                    <a:close/>
                    <a:moveTo>
                      <a:pt x="188" y="155"/>
                    </a:moveTo>
                    <a:cubicBezTo>
                      <a:pt x="188" y="158"/>
                      <a:pt x="188" y="158"/>
                      <a:pt x="188" y="158"/>
                    </a:cubicBezTo>
                    <a:cubicBezTo>
                      <a:pt x="188" y="161"/>
                      <a:pt x="187" y="164"/>
                      <a:pt x="185" y="168"/>
                    </a:cubicBezTo>
                    <a:cubicBezTo>
                      <a:pt x="184" y="170"/>
                      <a:pt x="184" y="170"/>
                      <a:pt x="184" y="170"/>
                    </a:cubicBezTo>
                    <a:cubicBezTo>
                      <a:pt x="192" y="176"/>
                      <a:pt x="192" y="176"/>
                      <a:pt x="192" y="176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77" y="177"/>
                      <a:pt x="177" y="177"/>
                      <a:pt x="177" y="177"/>
                    </a:cubicBezTo>
                    <a:cubicBezTo>
                      <a:pt x="175" y="179"/>
                      <a:pt x="172" y="181"/>
                      <a:pt x="169" y="182"/>
                    </a:cubicBezTo>
                    <a:cubicBezTo>
                      <a:pt x="166" y="183"/>
                      <a:pt x="166" y="183"/>
                      <a:pt x="166" y="183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0" y="184"/>
                      <a:pt x="160" y="184"/>
                      <a:pt x="160" y="184"/>
                    </a:cubicBezTo>
                    <a:cubicBezTo>
                      <a:pt x="157" y="184"/>
                      <a:pt x="157" y="184"/>
                      <a:pt x="157" y="184"/>
                    </a:cubicBezTo>
                    <a:cubicBezTo>
                      <a:pt x="154" y="183"/>
                      <a:pt x="150" y="182"/>
                      <a:pt x="148" y="181"/>
                    </a:cubicBezTo>
                    <a:cubicBezTo>
                      <a:pt x="145" y="180"/>
                      <a:pt x="145" y="180"/>
                      <a:pt x="145" y="180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6" y="171"/>
                      <a:pt x="134" y="168"/>
                      <a:pt x="133" y="165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3"/>
                      <a:pt x="131" y="153"/>
                      <a:pt x="131" y="153"/>
                    </a:cubicBezTo>
                    <a:cubicBezTo>
                      <a:pt x="132" y="149"/>
                      <a:pt x="132" y="146"/>
                      <a:pt x="134" y="143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31" y="129"/>
                      <a:pt x="131" y="129"/>
                      <a:pt x="131" y="129"/>
                    </a:cubicBezTo>
                    <a:cubicBezTo>
                      <a:pt x="139" y="136"/>
                      <a:pt x="139" y="136"/>
                      <a:pt x="139" y="136"/>
                    </a:cubicBezTo>
                    <a:cubicBezTo>
                      <a:pt x="141" y="134"/>
                      <a:pt x="141" y="134"/>
                      <a:pt x="141" y="134"/>
                    </a:cubicBezTo>
                    <a:cubicBezTo>
                      <a:pt x="144" y="131"/>
                      <a:pt x="147" y="130"/>
                      <a:pt x="150" y="129"/>
                    </a:cubicBez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2" y="117"/>
                      <a:pt x="152" y="117"/>
                      <a:pt x="152" y="117"/>
                    </a:cubicBezTo>
                    <a:cubicBezTo>
                      <a:pt x="158" y="117"/>
                      <a:pt x="158" y="117"/>
                      <a:pt x="158" y="117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162" y="127"/>
                      <a:pt x="162" y="127"/>
                      <a:pt x="162" y="127"/>
                    </a:cubicBezTo>
                    <a:cubicBezTo>
                      <a:pt x="165" y="127"/>
                      <a:pt x="169" y="128"/>
                      <a:pt x="172" y="130"/>
                    </a:cubicBezTo>
                    <a:cubicBezTo>
                      <a:pt x="175" y="131"/>
                      <a:pt x="175" y="131"/>
                      <a:pt x="175" y="131"/>
                    </a:cubicBezTo>
                    <a:cubicBezTo>
                      <a:pt x="181" y="123"/>
                      <a:pt x="181" y="123"/>
                      <a:pt x="181" y="123"/>
                    </a:cubicBezTo>
                    <a:cubicBezTo>
                      <a:pt x="185" y="127"/>
                      <a:pt x="185" y="127"/>
                      <a:pt x="185" y="127"/>
                    </a:cubicBezTo>
                    <a:cubicBezTo>
                      <a:pt x="179" y="135"/>
                      <a:pt x="179" y="135"/>
                      <a:pt x="179" y="135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4" y="140"/>
                      <a:pt x="185" y="143"/>
                      <a:pt x="186" y="146"/>
                    </a:cubicBezTo>
                    <a:cubicBezTo>
                      <a:pt x="187" y="149"/>
                      <a:pt x="187" y="149"/>
                      <a:pt x="187" y="149"/>
                    </a:cubicBezTo>
                    <a:cubicBezTo>
                      <a:pt x="197" y="147"/>
                      <a:pt x="197" y="147"/>
                      <a:pt x="197" y="147"/>
                    </a:cubicBezTo>
                    <a:cubicBezTo>
                      <a:pt x="198" y="153"/>
                      <a:pt x="198" y="153"/>
                      <a:pt x="198" y="153"/>
                    </a:cubicBezTo>
                    <a:lnTo>
                      <a:pt x="188" y="1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780EC01-6E60-4BAA-BC52-401B90E5FBEC}"/>
                  </a:ext>
                </a:extLst>
              </p:cNvPr>
              <p:cNvSpPr/>
              <p:nvPr/>
            </p:nvSpPr>
            <p:spPr>
              <a:xfrm>
                <a:off x="7122912" y="4747324"/>
                <a:ext cx="415412" cy="41541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14EAD82-A99A-4061-BD4E-14CCA4E0C218}"/>
                </a:ext>
              </a:extLst>
            </p:cNvPr>
            <p:cNvGrpSpPr/>
            <p:nvPr/>
          </p:nvGrpSpPr>
          <p:grpSpPr>
            <a:xfrm>
              <a:off x="7897444" y="4747324"/>
              <a:ext cx="415412" cy="415412"/>
              <a:chOff x="7908076" y="4747324"/>
              <a:chExt cx="415412" cy="415412"/>
            </a:xfrm>
          </p:grpSpPr>
          <p:sp>
            <p:nvSpPr>
              <p:cNvPr id="22" name="Freeform 67">
                <a:extLst>
                  <a:ext uri="{FF2B5EF4-FFF2-40B4-BE49-F238E27FC236}">
                    <a16:creationId xmlns:a16="http://schemas.microsoft.com/office/drawing/2014/main" id="{7FFFC5A7-8A19-4202-A5BA-9197B54396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556" y="4829167"/>
                <a:ext cx="250629" cy="250628"/>
              </a:xfrm>
              <a:custGeom>
                <a:avLst/>
                <a:gdLst>
                  <a:gd name="T0" fmla="*/ 121 w 122"/>
                  <a:gd name="T1" fmla="*/ 110 h 122"/>
                  <a:gd name="T2" fmla="*/ 91 w 122"/>
                  <a:gd name="T3" fmla="*/ 79 h 122"/>
                  <a:gd name="T4" fmla="*/ 88 w 122"/>
                  <a:gd name="T5" fmla="*/ 79 h 122"/>
                  <a:gd name="T6" fmla="*/ 78 w 122"/>
                  <a:gd name="T7" fmla="*/ 69 h 122"/>
                  <a:gd name="T8" fmla="*/ 68 w 122"/>
                  <a:gd name="T9" fmla="*/ 59 h 122"/>
                  <a:gd name="T10" fmla="*/ 68 w 122"/>
                  <a:gd name="T11" fmla="*/ 59 h 122"/>
                  <a:gd name="T12" fmla="*/ 75 w 122"/>
                  <a:gd name="T13" fmla="*/ 37 h 122"/>
                  <a:gd name="T14" fmla="*/ 38 w 122"/>
                  <a:gd name="T15" fmla="*/ 0 h 122"/>
                  <a:gd name="T16" fmla="*/ 0 w 122"/>
                  <a:gd name="T17" fmla="*/ 37 h 122"/>
                  <a:gd name="T18" fmla="*/ 38 w 122"/>
                  <a:gd name="T19" fmla="*/ 74 h 122"/>
                  <a:gd name="T20" fmla="*/ 59 w 122"/>
                  <a:gd name="T21" fmla="*/ 67 h 122"/>
                  <a:gd name="T22" fmla="*/ 59 w 122"/>
                  <a:gd name="T23" fmla="*/ 67 h 122"/>
                  <a:gd name="T24" fmla="*/ 69 w 122"/>
                  <a:gd name="T25" fmla="*/ 77 h 122"/>
                  <a:gd name="T26" fmla="*/ 80 w 122"/>
                  <a:gd name="T27" fmla="*/ 88 h 122"/>
                  <a:gd name="T28" fmla="*/ 80 w 122"/>
                  <a:gd name="T29" fmla="*/ 90 h 122"/>
                  <a:gd name="T30" fmla="*/ 110 w 122"/>
                  <a:gd name="T31" fmla="*/ 120 h 122"/>
                  <a:gd name="T32" fmla="*/ 117 w 122"/>
                  <a:gd name="T33" fmla="*/ 117 h 122"/>
                  <a:gd name="T34" fmla="*/ 118 w 122"/>
                  <a:gd name="T35" fmla="*/ 117 h 122"/>
                  <a:gd name="T36" fmla="*/ 121 w 122"/>
                  <a:gd name="T37" fmla="*/ 110 h 122"/>
                  <a:gd name="T38" fmla="*/ 38 w 122"/>
                  <a:gd name="T39" fmla="*/ 66 h 122"/>
                  <a:gd name="T40" fmla="*/ 9 w 122"/>
                  <a:gd name="T41" fmla="*/ 37 h 122"/>
                  <a:gd name="T42" fmla="*/ 38 w 122"/>
                  <a:gd name="T43" fmla="*/ 8 h 122"/>
                  <a:gd name="T44" fmla="*/ 67 w 122"/>
                  <a:gd name="T45" fmla="*/ 37 h 122"/>
                  <a:gd name="T46" fmla="*/ 38 w 122"/>
                  <a:gd name="T47" fmla="*/ 6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2" h="122">
                    <a:moveTo>
                      <a:pt x="121" y="110"/>
                    </a:moveTo>
                    <a:cubicBezTo>
                      <a:pt x="91" y="79"/>
                      <a:pt x="91" y="79"/>
                      <a:pt x="91" y="79"/>
                    </a:cubicBezTo>
                    <a:cubicBezTo>
                      <a:pt x="90" y="79"/>
                      <a:pt x="89" y="79"/>
                      <a:pt x="88" y="79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9"/>
                      <a:pt x="68" y="59"/>
                      <a:pt x="68" y="59"/>
                    </a:cubicBezTo>
                    <a:cubicBezTo>
                      <a:pt x="72" y="53"/>
                      <a:pt x="75" y="45"/>
                      <a:pt x="75" y="37"/>
                    </a:cubicBezTo>
                    <a:cubicBezTo>
                      <a:pt x="75" y="17"/>
                      <a:pt x="58" y="0"/>
                      <a:pt x="38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58"/>
                      <a:pt x="17" y="74"/>
                      <a:pt x="38" y="74"/>
                    </a:cubicBezTo>
                    <a:cubicBezTo>
                      <a:pt x="46" y="74"/>
                      <a:pt x="53" y="72"/>
                      <a:pt x="59" y="67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79" y="89"/>
                      <a:pt x="79" y="90"/>
                      <a:pt x="80" y="90"/>
                    </a:cubicBezTo>
                    <a:cubicBezTo>
                      <a:pt x="110" y="120"/>
                      <a:pt x="110" y="120"/>
                      <a:pt x="110" y="120"/>
                    </a:cubicBezTo>
                    <a:cubicBezTo>
                      <a:pt x="111" y="122"/>
                      <a:pt x="115" y="120"/>
                      <a:pt x="117" y="117"/>
                    </a:cubicBez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4"/>
                      <a:pt x="122" y="111"/>
                      <a:pt x="121" y="110"/>
                    </a:cubicBezTo>
                    <a:close/>
                    <a:moveTo>
                      <a:pt x="38" y="66"/>
                    </a:moveTo>
                    <a:cubicBezTo>
                      <a:pt x="22" y="66"/>
                      <a:pt x="9" y="53"/>
                      <a:pt x="9" y="37"/>
                    </a:cubicBezTo>
                    <a:cubicBezTo>
                      <a:pt x="9" y="21"/>
                      <a:pt x="22" y="8"/>
                      <a:pt x="38" y="8"/>
                    </a:cubicBezTo>
                    <a:cubicBezTo>
                      <a:pt x="54" y="8"/>
                      <a:pt x="67" y="21"/>
                      <a:pt x="67" y="37"/>
                    </a:cubicBezTo>
                    <a:cubicBezTo>
                      <a:pt x="67" y="53"/>
                      <a:pt x="54" y="66"/>
                      <a:pt x="38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AACB8E2-56EF-4242-8EEB-61A22FE6CEF3}"/>
                  </a:ext>
                </a:extLst>
              </p:cNvPr>
              <p:cNvSpPr/>
              <p:nvPr/>
            </p:nvSpPr>
            <p:spPr>
              <a:xfrm>
                <a:off x="7908076" y="4747324"/>
                <a:ext cx="415412" cy="41541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8F50116-A2C9-4043-B379-7E39BEBDC16B}"/>
                </a:ext>
              </a:extLst>
            </p:cNvPr>
            <p:cNvGrpSpPr/>
            <p:nvPr/>
          </p:nvGrpSpPr>
          <p:grpSpPr>
            <a:xfrm>
              <a:off x="8671976" y="4747324"/>
              <a:ext cx="415412" cy="415412"/>
              <a:chOff x="8671976" y="4747324"/>
              <a:chExt cx="415412" cy="415412"/>
            </a:xfrm>
          </p:grpSpPr>
          <p:sp>
            <p:nvSpPr>
              <p:cNvPr id="23" name="Shape 1225">
                <a:extLst>
                  <a:ext uri="{FF2B5EF4-FFF2-40B4-BE49-F238E27FC236}">
                    <a16:creationId xmlns:a16="http://schemas.microsoft.com/office/drawing/2014/main" id="{A0C9431B-953D-49E4-BB6D-3F938FAC0EB5}"/>
                  </a:ext>
                </a:extLst>
              </p:cNvPr>
              <p:cNvSpPr/>
              <p:nvPr/>
            </p:nvSpPr>
            <p:spPr>
              <a:xfrm>
                <a:off x="8779217" y="4837662"/>
                <a:ext cx="200930" cy="24558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6666" y="103638"/>
                    </a:moveTo>
                    <a:cubicBezTo>
                      <a:pt x="74822" y="103638"/>
                      <a:pt x="73333" y="104855"/>
                      <a:pt x="73333" y="106361"/>
                    </a:cubicBezTo>
                    <a:cubicBezTo>
                      <a:pt x="73333" y="107872"/>
                      <a:pt x="74822" y="109088"/>
                      <a:pt x="76666" y="109088"/>
                    </a:cubicBezTo>
                    <a:cubicBezTo>
                      <a:pt x="78511" y="109088"/>
                      <a:pt x="80000" y="107872"/>
                      <a:pt x="80000" y="106361"/>
                    </a:cubicBezTo>
                    <a:cubicBezTo>
                      <a:pt x="80000" y="104855"/>
                      <a:pt x="78511" y="103638"/>
                      <a:pt x="76666" y="103638"/>
                    </a:cubicBezTo>
                    <a:moveTo>
                      <a:pt x="56666" y="87272"/>
                    </a:moveTo>
                    <a:cubicBezTo>
                      <a:pt x="54822" y="87272"/>
                      <a:pt x="53333" y="86055"/>
                      <a:pt x="53333" y="84544"/>
                    </a:cubicBezTo>
                    <a:cubicBezTo>
                      <a:pt x="53333" y="83038"/>
                      <a:pt x="54822" y="81816"/>
                      <a:pt x="56666" y="81816"/>
                    </a:cubicBezTo>
                    <a:cubicBezTo>
                      <a:pt x="58511" y="81816"/>
                      <a:pt x="60000" y="83038"/>
                      <a:pt x="60000" y="84544"/>
                    </a:cubicBezTo>
                    <a:cubicBezTo>
                      <a:pt x="60000" y="86055"/>
                      <a:pt x="58511" y="87272"/>
                      <a:pt x="56666" y="87272"/>
                    </a:cubicBezTo>
                    <a:moveTo>
                      <a:pt x="56666" y="76361"/>
                    </a:moveTo>
                    <a:cubicBezTo>
                      <a:pt x="51144" y="76361"/>
                      <a:pt x="46666" y="80027"/>
                      <a:pt x="46666" y="84544"/>
                    </a:cubicBezTo>
                    <a:cubicBezTo>
                      <a:pt x="46666" y="89061"/>
                      <a:pt x="51144" y="92727"/>
                      <a:pt x="56666" y="92727"/>
                    </a:cubicBezTo>
                    <a:cubicBezTo>
                      <a:pt x="62188" y="92727"/>
                      <a:pt x="66666" y="89061"/>
                      <a:pt x="66666" y="84544"/>
                    </a:cubicBezTo>
                    <a:cubicBezTo>
                      <a:pt x="66666" y="80027"/>
                      <a:pt x="62188" y="76361"/>
                      <a:pt x="56666" y="76361"/>
                    </a:cubicBezTo>
                    <a:moveTo>
                      <a:pt x="86666" y="76361"/>
                    </a:moveTo>
                    <a:cubicBezTo>
                      <a:pt x="82988" y="76361"/>
                      <a:pt x="80000" y="78811"/>
                      <a:pt x="80000" y="81816"/>
                    </a:cubicBezTo>
                    <a:cubicBezTo>
                      <a:pt x="80000" y="84827"/>
                      <a:pt x="82988" y="87272"/>
                      <a:pt x="86666" y="87272"/>
                    </a:cubicBezTo>
                    <a:cubicBezTo>
                      <a:pt x="90344" y="87272"/>
                      <a:pt x="93333" y="84827"/>
                      <a:pt x="93333" y="81816"/>
                    </a:cubicBezTo>
                    <a:cubicBezTo>
                      <a:pt x="93333" y="78811"/>
                      <a:pt x="90344" y="76361"/>
                      <a:pt x="86666" y="76361"/>
                    </a:cubicBezTo>
                    <a:moveTo>
                      <a:pt x="80000" y="114544"/>
                    </a:moveTo>
                    <a:lnTo>
                      <a:pt x="40000" y="114544"/>
                    </a:lnTo>
                    <a:cubicBezTo>
                      <a:pt x="21622" y="114544"/>
                      <a:pt x="6666" y="102311"/>
                      <a:pt x="6666" y="87272"/>
                    </a:cubicBezTo>
                    <a:cubicBezTo>
                      <a:pt x="6666" y="72905"/>
                      <a:pt x="12122" y="64555"/>
                      <a:pt x="18444" y="54888"/>
                    </a:cubicBezTo>
                    <a:cubicBezTo>
                      <a:pt x="19316" y="53550"/>
                      <a:pt x="20200" y="52177"/>
                      <a:pt x="21094" y="50777"/>
                    </a:cubicBezTo>
                    <a:cubicBezTo>
                      <a:pt x="21694" y="50516"/>
                      <a:pt x="35666" y="44655"/>
                      <a:pt x="54522" y="53472"/>
                    </a:cubicBezTo>
                    <a:cubicBezTo>
                      <a:pt x="60883" y="56444"/>
                      <a:pt x="67022" y="57555"/>
                      <a:pt x="72661" y="57555"/>
                    </a:cubicBezTo>
                    <a:cubicBezTo>
                      <a:pt x="84177" y="57555"/>
                      <a:pt x="93588" y="52905"/>
                      <a:pt x="98394" y="49950"/>
                    </a:cubicBezTo>
                    <a:cubicBezTo>
                      <a:pt x="99455" y="51638"/>
                      <a:pt x="100516" y="53288"/>
                      <a:pt x="101555" y="54888"/>
                    </a:cubicBezTo>
                    <a:cubicBezTo>
                      <a:pt x="107877" y="64555"/>
                      <a:pt x="113333" y="72905"/>
                      <a:pt x="113333" y="87272"/>
                    </a:cubicBezTo>
                    <a:cubicBezTo>
                      <a:pt x="113333" y="102311"/>
                      <a:pt x="98377" y="114544"/>
                      <a:pt x="80000" y="114544"/>
                    </a:cubicBezTo>
                    <a:moveTo>
                      <a:pt x="33150" y="16361"/>
                    </a:moveTo>
                    <a:lnTo>
                      <a:pt x="86850" y="16361"/>
                    </a:lnTo>
                    <a:cubicBezTo>
                      <a:pt x="87677" y="28516"/>
                      <a:pt x="91250" y="37416"/>
                      <a:pt x="95444" y="44944"/>
                    </a:cubicBezTo>
                    <a:cubicBezTo>
                      <a:pt x="90450" y="48277"/>
                      <a:pt x="75050" y="56777"/>
                      <a:pt x="57833" y="48733"/>
                    </a:cubicBezTo>
                    <a:cubicBezTo>
                      <a:pt x="44005" y="42272"/>
                      <a:pt x="32222" y="42661"/>
                      <a:pt x="25111" y="43955"/>
                    </a:cubicBezTo>
                    <a:cubicBezTo>
                      <a:pt x="29061" y="36633"/>
                      <a:pt x="32355" y="27983"/>
                      <a:pt x="33150" y="16361"/>
                    </a:cubicBezTo>
                    <a:moveTo>
                      <a:pt x="20000" y="5455"/>
                    </a:moveTo>
                    <a:lnTo>
                      <a:pt x="100000" y="5455"/>
                    </a:lnTo>
                    <a:lnTo>
                      <a:pt x="100000" y="10911"/>
                    </a:lnTo>
                    <a:lnTo>
                      <a:pt x="20000" y="10911"/>
                    </a:lnTo>
                    <a:cubicBezTo>
                      <a:pt x="20000" y="10911"/>
                      <a:pt x="20000" y="5455"/>
                      <a:pt x="20000" y="5455"/>
                    </a:cubicBezTo>
                    <a:close/>
                    <a:moveTo>
                      <a:pt x="93572" y="16361"/>
                    </a:moveTo>
                    <a:lnTo>
                      <a:pt x="100000" y="16361"/>
                    </a:lnTo>
                    <a:cubicBezTo>
                      <a:pt x="103677" y="16361"/>
                      <a:pt x="106666" y="13916"/>
                      <a:pt x="106666" y="10911"/>
                    </a:cubicBezTo>
                    <a:lnTo>
                      <a:pt x="106666" y="5455"/>
                    </a:lnTo>
                    <a:cubicBezTo>
                      <a:pt x="106666" y="2444"/>
                      <a:pt x="103677" y="0"/>
                      <a:pt x="100000" y="0"/>
                    </a:cubicBezTo>
                    <a:lnTo>
                      <a:pt x="20000" y="0"/>
                    </a:lnTo>
                    <a:cubicBezTo>
                      <a:pt x="16322" y="0"/>
                      <a:pt x="13333" y="2444"/>
                      <a:pt x="13333" y="5455"/>
                    </a:cubicBezTo>
                    <a:lnTo>
                      <a:pt x="13333" y="10911"/>
                    </a:lnTo>
                    <a:cubicBezTo>
                      <a:pt x="13333" y="13916"/>
                      <a:pt x="16322" y="16361"/>
                      <a:pt x="20000" y="16361"/>
                    </a:cubicBezTo>
                    <a:lnTo>
                      <a:pt x="26427" y="16361"/>
                    </a:lnTo>
                    <a:cubicBezTo>
                      <a:pt x="24011" y="49650"/>
                      <a:pt x="0" y="56188"/>
                      <a:pt x="0" y="87272"/>
                    </a:cubicBezTo>
                    <a:cubicBezTo>
                      <a:pt x="0" y="105344"/>
                      <a:pt x="17911" y="120000"/>
                      <a:pt x="40000" y="120000"/>
                    </a:cubicBezTo>
                    <a:lnTo>
                      <a:pt x="80000" y="120000"/>
                    </a:lnTo>
                    <a:cubicBezTo>
                      <a:pt x="102088" y="120000"/>
                      <a:pt x="120000" y="105344"/>
                      <a:pt x="120000" y="87272"/>
                    </a:cubicBezTo>
                    <a:cubicBezTo>
                      <a:pt x="120000" y="56188"/>
                      <a:pt x="95988" y="49650"/>
                      <a:pt x="93572" y="16361"/>
                    </a:cubicBezTo>
                    <a:moveTo>
                      <a:pt x="96666" y="65455"/>
                    </a:moveTo>
                    <a:cubicBezTo>
                      <a:pt x="94822" y="65455"/>
                      <a:pt x="93333" y="66672"/>
                      <a:pt x="93333" y="68183"/>
                    </a:cubicBezTo>
                    <a:cubicBezTo>
                      <a:pt x="93333" y="69688"/>
                      <a:pt x="94822" y="70911"/>
                      <a:pt x="96666" y="70911"/>
                    </a:cubicBezTo>
                    <a:cubicBezTo>
                      <a:pt x="98511" y="70911"/>
                      <a:pt x="100000" y="69688"/>
                      <a:pt x="100000" y="68183"/>
                    </a:cubicBezTo>
                    <a:cubicBezTo>
                      <a:pt x="100000" y="66672"/>
                      <a:pt x="98511" y="65455"/>
                      <a:pt x="96666" y="65455"/>
                    </a:cubicBezTo>
                    <a:moveTo>
                      <a:pt x="33333" y="60000"/>
                    </a:moveTo>
                    <a:cubicBezTo>
                      <a:pt x="29655" y="60000"/>
                      <a:pt x="26666" y="62444"/>
                      <a:pt x="26666" y="65455"/>
                    </a:cubicBezTo>
                    <a:cubicBezTo>
                      <a:pt x="26666" y="68466"/>
                      <a:pt x="29655" y="70911"/>
                      <a:pt x="33333" y="70911"/>
                    </a:cubicBezTo>
                    <a:cubicBezTo>
                      <a:pt x="37011" y="70911"/>
                      <a:pt x="40000" y="68466"/>
                      <a:pt x="40000" y="65455"/>
                    </a:cubicBezTo>
                    <a:cubicBezTo>
                      <a:pt x="40000" y="62444"/>
                      <a:pt x="37011" y="60000"/>
                      <a:pt x="33333" y="60000"/>
                    </a:cubicBezTo>
                    <a:moveTo>
                      <a:pt x="30000" y="92727"/>
                    </a:moveTo>
                    <a:cubicBezTo>
                      <a:pt x="28155" y="92727"/>
                      <a:pt x="26666" y="93944"/>
                      <a:pt x="26666" y="95455"/>
                    </a:cubicBezTo>
                    <a:cubicBezTo>
                      <a:pt x="26666" y="96961"/>
                      <a:pt x="28155" y="98183"/>
                      <a:pt x="30000" y="98183"/>
                    </a:cubicBezTo>
                    <a:cubicBezTo>
                      <a:pt x="31844" y="98183"/>
                      <a:pt x="33333" y="96961"/>
                      <a:pt x="33333" y="95455"/>
                    </a:cubicBezTo>
                    <a:cubicBezTo>
                      <a:pt x="33333" y="93944"/>
                      <a:pt x="31844" y="92727"/>
                      <a:pt x="30000" y="9272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9038" tIns="19038" rIns="19038" bIns="19038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90204" pitchFamily="34" charset="0"/>
                  <a:ea typeface="Lato" panose="020F0502020204030203"/>
                  <a:cs typeface="Lato" panose="020F0502020204030203"/>
                  <a:sym typeface="Lato" panose="020F0502020204030203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18D5CB12-17BE-4C68-8FEF-0C535886301D}"/>
                  </a:ext>
                </a:extLst>
              </p:cNvPr>
              <p:cNvSpPr/>
              <p:nvPr/>
            </p:nvSpPr>
            <p:spPr>
              <a:xfrm>
                <a:off x="8671976" y="4747324"/>
                <a:ext cx="415412" cy="41541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0914C25-7748-4AD3-93D4-0D9767444E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r="41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773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CC394339-9FC7-4685-9FFC-DA941AA859CE}"/>
              </a:ext>
            </a:extLst>
          </p:cNvPr>
          <p:cNvSpPr/>
          <p:nvPr/>
        </p:nvSpPr>
        <p:spPr>
          <a:xfrm flipH="1">
            <a:off x="-1" y="3560093"/>
            <a:ext cx="12191999" cy="3429000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FE33CF9C-7127-4EC2-8D0D-B528AB2E788A}"/>
              </a:ext>
            </a:extLst>
          </p:cNvPr>
          <p:cNvSpPr/>
          <p:nvPr/>
        </p:nvSpPr>
        <p:spPr>
          <a:xfrm>
            <a:off x="1" y="3429000"/>
            <a:ext cx="12191999" cy="3429000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3AECA57C-09B7-40BC-8393-41796D7586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" b="2760"/>
          <a:stretch>
            <a:fillRect/>
          </a:stretch>
        </p:blipFill>
        <p:spPr/>
      </p:pic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16BCA5E-0FC9-48B9-BCC2-FDE342E03E3D}"/>
              </a:ext>
            </a:extLst>
          </p:cNvPr>
          <p:cNvSpPr/>
          <p:nvPr/>
        </p:nvSpPr>
        <p:spPr>
          <a:xfrm>
            <a:off x="441962" y="1"/>
            <a:ext cx="11308078" cy="6857999"/>
          </a:xfrm>
          <a:custGeom>
            <a:avLst/>
            <a:gdLst>
              <a:gd name="connsiteX0" fmla="*/ 1159484 w 11308078"/>
              <a:gd name="connsiteY0" fmla="*/ 0 h 6857999"/>
              <a:gd name="connsiteX1" fmla="*/ 10148594 w 11308078"/>
              <a:gd name="connsiteY1" fmla="*/ 0 h 6857999"/>
              <a:gd name="connsiteX2" fmla="*/ 10184821 w 11308078"/>
              <a:gd name="connsiteY2" fmla="*/ 46099 h 6857999"/>
              <a:gd name="connsiteX3" fmla="*/ 11308078 w 11308078"/>
              <a:gd name="connsiteY3" fmla="*/ 3429001 h 6857999"/>
              <a:gd name="connsiteX4" fmla="*/ 10184821 w 11308078"/>
              <a:gd name="connsiteY4" fmla="*/ 6811903 h 6857999"/>
              <a:gd name="connsiteX5" fmla="*/ 10148596 w 11308078"/>
              <a:gd name="connsiteY5" fmla="*/ 6857999 h 6857999"/>
              <a:gd name="connsiteX6" fmla="*/ 1159482 w 11308078"/>
              <a:gd name="connsiteY6" fmla="*/ 6857999 h 6857999"/>
              <a:gd name="connsiteX7" fmla="*/ 1123257 w 11308078"/>
              <a:gd name="connsiteY7" fmla="*/ 6811903 h 6857999"/>
              <a:gd name="connsiteX8" fmla="*/ 0 w 11308078"/>
              <a:gd name="connsiteY8" fmla="*/ 3429001 h 6857999"/>
              <a:gd name="connsiteX9" fmla="*/ 1123257 w 11308078"/>
              <a:gd name="connsiteY9" fmla="*/ 460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08078" h="6857999">
                <a:moveTo>
                  <a:pt x="1159484" y="0"/>
                </a:moveTo>
                <a:lnTo>
                  <a:pt x="10148594" y="0"/>
                </a:lnTo>
                <a:lnTo>
                  <a:pt x="10184821" y="46099"/>
                </a:lnTo>
                <a:cubicBezTo>
                  <a:pt x="10890298" y="989434"/>
                  <a:pt x="11308078" y="2160429"/>
                  <a:pt x="11308078" y="3429001"/>
                </a:cubicBezTo>
                <a:cubicBezTo>
                  <a:pt x="11308078" y="4697574"/>
                  <a:pt x="10890298" y="5868568"/>
                  <a:pt x="10184821" y="6811903"/>
                </a:cubicBezTo>
                <a:lnTo>
                  <a:pt x="10148596" y="6857999"/>
                </a:lnTo>
                <a:lnTo>
                  <a:pt x="1159482" y="6857999"/>
                </a:lnTo>
                <a:lnTo>
                  <a:pt x="1123257" y="6811903"/>
                </a:lnTo>
                <a:cubicBezTo>
                  <a:pt x="417780" y="5868568"/>
                  <a:pt x="0" y="4697574"/>
                  <a:pt x="0" y="3429001"/>
                </a:cubicBezTo>
                <a:cubicBezTo>
                  <a:pt x="0" y="2160429"/>
                  <a:pt x="417780" y="989434"/>
                  <a:pt x="1123257" y="46099"/>
                </a:cubicBezTo>
                <a:close/>
              </a:path>
            </a:pathLst>
          </a:custGeom>
          <a:noFill/>
          <a:ln w="635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4C42DA3-623A-424B-9AB7-ACD28338C179}"/>
              </a:ext>
            </a:extLst>
          </p:cNvPr>
          <p:cNvSpPr/>
          <p:nvPr/>
        </p:nvSpPr>
        <p:spPr>
          <a:xfrm>
            <a:off x="658812" y="0"/>
            <a:ext cx="10874376" cy="6857999"/>
          </a:xfrm>
          <a:custGeom>
            <a:avLst/>
            <a:gdLst>
              <a:gd name="connsiteX0" fmla="*/ 1218363 w 10874376"/>
              <a:gd name="connsiteY0" fmla="*/ 0 h 6857999"/>
              <a:gd name="connsiteX1" fmla="*/ 9656013 w 10874376"/>
              <a:gd name="connsiteY1" fmla="*/ 0 h 6857999"/>
              <a:gd name="connsiteX2" fmla="*/ 9794199 w 10874376"/>
              <a:gd name="connsiteY2" fmla="*/ 175844 h 6857999"/>
              <a:gd name="connsiteX3" fmla="*/ 10874376 w 10874376"/>
              <a:gd name="connsiteY3" fmla="*/ 3429000 h 6857999"/>
              <a:gd name="connsiteX4" fmla="*/ 9794199 w 10874376"/>
              <a:gd name="connsiteY4" fmla="*/ 6682157 h 6857999"/>
              <a:gd name="connsiteX5" fmla="*/ 9656014 w 10874376"/>
              <a:gd name="connsiteY5" fmla="*/ 6857999 h 6857999"/>
              <a:gd name="connsiteX6" fmla="*/ 1218362 w 10874376"/>
              <a:gd name="connsiteY6" fmla="*/ 6857999 h 6857999"/>
              <a:gd name="connsiteX7" fmla="*/ 1080177 w 10874376"/>
              <a:gd name="connsiteY7" fmla="*/ 6682157 h 6857999"/>
              <a:gd name="connsiteX8" fmla="*/ 0 w 10874376"/>
              <a:gd name="connsiteY8" fmla="*/ 3429000 h 6857999"/>
              <a:gd name="connsiteX9" fmla="*/ 1080177 w 10874376"/>
              <a:gd name="connsiteY9" fmla="*/ 17584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4376" h="6857999">
                <a:moveTo>
                  <a:pt x="1218363" y="0"/>
                </a:moveTo>
                <a:lnTo>
                  <a:pt x="9656013" y="0"/>
                </a:lnTo>
                <a:lnTo>
                  <a:pt x="9794199" y="175844"/>
                </a:lnTo>
                <a:cubicBezTo>
                  <a:pt x="10472619" y="1082999"/>
                  <a:pt x="10874376" y="2209082"/>
                  <a:pt x="10874376" y="3429000"/>
                </a:cubicBezTo>
                <a:cubicBezTo>
                  <a:pt x="10874376" y="4648919"/>
                  <a:pt x="10472619" y="5775002"/>
                  <a:pt x="9794199" y="6682157"/>
                </a:cubicBezTo>
                <a:lnTo>
                  <a:pt x="9656014" y="6857999"/>
                </a:lnTo>
                <a:lnTo>
                  <a:pt x="1218362" y="6857999"/>
                </a:lnTo>
                <a:lnTo>
                  <a:pt x="1080177" y="6682157"/>
                </a:lnTo>
                <a:cubicBezTo>
                  <a:pt x="401757" y="5775002"/>
                  <a:pt x="0" y="4648919"/>
                  <a:pt x="0" y="3429000"/>
                </a:cubicBezTo>
                <a:cubicBezTo>
                  <a:pt x="0" y="2209082"/>
                  <a:pt x="401757" y="1082999"/>
                  <a:pt x="1080177" y="17584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A7C628E-4DA0-4546-9A87-40365A66A265}"/>
              </a:ext>
            </a:extLst>
          </p:cNvPr>
          <p:cNvGrpSpPr/>
          <p:nvPr/>
        </p:nvGrpSpPr>
        <p:grpSpPr>
          <a:xfrm>
            <a:off x="2264980" y="2549343"/>
            <a:ext cx="7662040" cy="57864"/>
            <a:chOff x="2669714" y="3227103"/>
            <a:chExt cx="7662040" cy="57864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10AD1019-211C-4C91-9684-206B2E11D15B}"/>
                </a:ext>
              </a:extLst>
            </p:cNvPr>
            <p:cNvSpPr/>
            <p:nvPr/>
          </p:nvSpPr>
          <p:spPr>
            <a:xfrm rot="10800000">
              <a:off x="9372672" y="3227103"/>
              <a:ext cx="959082" cy="5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2078FF4-C589-43F0-818E-0240D3F4A2C9}"/>
                </a:ext>
              </a:extLst>
            </p:cNvPr>
            <p:cNvSpPr/>
            <p:nvPr/>
          </p:nvSpPr>
          <p:spPr>
            <a:xfrm rot="10800000" flipH="1">
              <a:off x="2669714" y="3227103"/>
              <a:ext cx="959082" cy="5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5541555-D931-4746-A48C-93D5A431D40F}"/>
              </a:ext>
            </a:extLst>
          </p:cNvPr>
          <p:cNvSpPr txBox="1"/>
          <p:nvPr/>
        </p:nvSpPr>
        <p:spPr>
          <a:xfrm>
            <a:off x="3420380" y="34575"/>
            <a:ext cx="5351241" cy="436611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8000">
                      <a:srgbClr val="36456E">
                        <a:lumMod val="60000"/>
                        <a:lumOff val="40000"/>
                      </a:srgbClr>
                    </a:gs>
                    <a:gs pos="0">
                      <a:prstClr val="white">
                        <a:alpha val="0"/>
                      </a:prst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Arial"/>
                <a:ea typeface="微软雅黑"/>
                <a:cs typeface="+mj-cs"/>
              </a:rPr>
              <a:t>02</a:t>
            </a:r>
            <a:endParaRPr kumimoji="0" lang="zh-CN" altLang="en-US" sz="21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8000">
                    <a:srgbClr val="36456E">
                      <a:lumMod val="60000"/>
                      <a:lumOff val="40000"/>
                    </a:srgbClr>
                  </a:gs>
                  <a:gs pos="0">
                    <a:prstClr val="white">
                      <a:alpha val="0"/>
                    </a:prst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BD79759-CDD3-4C68-8D82-59C009188EE6}"/>
              </a:ext>
            </a:extLst>
          </p:cNvPr>
          <p:cNvSpPr txBox="1"/>
          <p:nvPr/>
        </p:nvSpPr>
        <p:spPr>
          <a:xfrm>
            <a:off x="3872812" y="2284230"/>
            <a:ext cx="4446372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毕业设计流程</a:t>
            </a:r>
          </a:p>
        </p:txBody>
      </p:sp>
      <p:sp>
        <p:nvSpPr>
          <p:cNvPr id="62" name="文本占位符 6">
            <a:extLst>
              <a:ext uri="{FF2B5EF4-FFF2-40B4-BE49-F238E27FC236}">
                <a16:creationId xmlns:a16="http://schemas.microsoft.com/office/drawing/2014/main" id="{ECA4B282-A5A8-402D-A264-4ECE02AA36ED}"/>
              </a:ext>
            </a:extLst>
          </p:cNvPr>
          <p:cNvSpPr txBox="1">
            <a:spLocks/>
          </p:cNvSpPr>
          <p:nvPr/>
        </p:nvSpPr>
        <p:spPr>
          <a:xfrm>
            <a:off x="4189413" y="2949027"/>
            <a:ext cx="3813175" cy="360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Paper Background</a:t>
            </a: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9A9665B3-2F40-4F8D-9E7F-9AD53B70FDCD}"/>
              </a:ext>
            </a:extLst>
          </p:cNvPr>
          <p:cNvSpPr/>
          <p:nvPr/>
        </p:nvSpPr>
        <p:spPr>
          <a:xfrm>
            <a:off x="1080306" y="-1586694"/>
            <a:ext cx="10031390" cy="10031390"/>
          </a:xfrm>
          <a:prstGeom prst="arc">
            <a:avLst>
              <a:gd name="adj1" fmla="val 8519316"/>
              <a:gd name="adj2" fmla="val 13118365"/>
            </a:avLst>
          </a:prstGeom>
          <a:noFill/>
          <a:ln w="12700">
            <a:solidFill>
              <a:srgbClr val="A8C4D2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5" name="弧形 54">
            <a:extLst>
              <a:ext uri="{FF2B5EF4-FFF2-40B4-BE49-F238E27FC236}">
                <a16:creationId xmlns:a16="http://schemas.microsoft.com/office/drawing/2014/main" id="{0C095772-C3FB-4466-963E-21EB1F76DC75}"/>
              </a:ext>
            </a:extLst>
          </p:cNvPr>
          <p:cNvSpPr/>
          <p:nvPr/>
        </p:nvSpPr>
        <p:spPr>
          <a:xfrm>
            <a:off x="1219202" y="-1447798"/>
            <a:ext cx="9753598" cy="9753598"/>
          </a:xfrm>
          <a:prstGeom prst="arc">
            <a:avLst>
              <a:gd name="adj1" fmla="val 8519316"/>
              <a:gd name="adj2" fmla="val 13118365"/>
            </a:avLst>
          </a:prstGeom>
          <a:noFill/>
          <a:ln w="6350">
            <a:solidFill>
              <a:srgbClr val="B1CEDA"/>
            </a:solidFill>
            <a:prstDash val="sysDot"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id="{26F385A3-9113-4F07-9FC0-35F29AA53074}"/>
              </a:ext>
            </a:extLst>
          </p:cNvPr>
          <p:cNvSpPr/>
          <p:nvPr/>
        </p:nvSpPr>
        <p:spPr>
          <a:xfrm flipH="1">
            <a:off x="1080306" y="-1586694"/>
            <a:ext cx="10031390" cy="10031390"/>
          </a:xfrm>
          <a:prstGeom prst="arc">
            <a:avLst>
              <a:gd name="adj1" fmla="val 8519316"/>
              <a:gd name="adj2" fmla="val 13118365"/>
            </a:avLst>
          </a:prstGeom>
          <a:noFill/>
          <a:ln w="12700">
            <a:solidFill>
              <a:srgbClr val="B1CEDA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60" name="弧形 59">
            <a:extLst>
              <a:ext uri="{FF2B5EF4-FFF2-40B4-BE49-F238E27FC236}">
                <a16:creationId xmlns:a16="http://schemas.microsoft.com/office/drawing/2014/main" id="{B41028A9-63D7-4784-A6E3-BB14B95B8BE3}"/>
              </a:ext>
            </a:extLst>
          </p:cNvPr>
          <p:cNvSpPr/>
          <p:nvPr/>
        </p:nvSpPr>
        <p:spPr>
          <a:xfrm flipH="1">
            <a:off x="1219202" y="-1447798"/>
            <a:ext cx="9753598" cy="9753598"/>
          </a:xfrm>
          <a:prstGeom prst="arc">
            <a:avLst>
              <a:gd name="adj1" fmla="val 8519316"/>
              <a:gd name="adj2" fmla="val 13118365"/>
            </a:avLst>
          </a:prstGeom>
          <a:noFill/>
          <a:ln w="6350">
            <a:solidFill>
              <a:srgbClr val="B6CCDB"/>
            </a:solidFill>
            <a:prstDash val="sysDot"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4" name="弧形 53">
            <a:extLst>
              <a:ext uri="{FF2B5EF4-FFF2-40B4-BE49-F238E27FC236}">
                <a16:creationId xmlns:a16="http://schemas.microsoft.com/office/drawing/2014/main" id="{EE5238F4-222A-4500-8978-F593BF112C9C}"/>
              </a:ext>
            </a:extLst>
          </p:cNvPr>
          <p:cNvSpPr/>
          <p:nvPr/>
        </p:nvSpPr>
        <p:spPr>
          <a:xfrm>
            <a:off x="929835" y="-1737165"/>
            <a:ext cx="10332332" cy="10332332"/>
          </a:xfrm>
          <a:prstGeom prst="arc">
            <a:avLst>
              <a:gd name="adj1" fmla="val 8519316"/>
              <a:gd name="adj2" fmla="val 13118365"/>
            </a:avLst>
          </a:prstGeom>
          <a:noFill/>
          <a:ln w="190500">
            <a:solidFill>
              <a:srgbClr val="88AFC2">
                <a:alpha val="17000"/>
              </a:srgbClr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9" name="弧形 58">
            <a:extLst>
              <a:ext uri="{FF2B5EF4-FFF2-40B4-BE49-F238E27FC236}">
                <a16:creationId xmlns:a16="http://schemas.microsoft.com/office/drawing/2014/main" id="{7659AF35-1484-4450-B269-C52C58437D7E}"/>
              </a:ext>
            </a:extLst>
          </p:cNvPr>
          <p:cNvSpPr/>
          <p:nvPr/>
        </p:nvSpPr>
        <p:spPr>
          <a:xfrm flipH="1">
            <a:off x="929835" y="-1737165"/>
            <a:ext cx="10332332" cy="10332332"/>
          </a:xfrm>
          <a:prstGeom prst="arc">
            <a:avLst>
              <a:gd name="adj1" fmla="val 8519316"/>
              <a:gd name="adj2" fmla="val 13118365"/>
            </a:avLst>
          </a:prstGeom>
          <a:noFill/>
          <a:ln w="190500">
            <a:solidFill>
              <a:srgbClr val="5A8FAA">
                <a:alpha val="17000"/>
              </a:srgbClr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5B5741-7344-4CE4-835F-C6C7AF81C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84"/>
            <a:ext cx="12191998" cy="3370616"/>
          </a:xfrm>
          <a:prstGeom prst="rect">
            <a:avLst/>
          </a:pr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5B31A06-38BA-4A4B-88C6-01987BDE80D2}"/>
              </a:ext>
            </a:extLst>
          </p:cNvPr>
          <p:cNvSpPr/>
          <p:nvPr/>
        </p:nvSpPr>
        <p:spPr>
          <a:xfrm rot="15600610">
            <a:off x="529091" y="3408756"/>
            <a:ext cx="712983" cy="489674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8B73732D-811C-4CF2-A965-B0A019A1B346}"/>
              </a:ext>
            </a:extLst>
          </p:cNvPr>
          <p:cNvSpPr/>
          <p:nvPr/>
        </p:nvSpPr>
        <p:spPr>
          <a:xfrm rot="5999390" flipH="1">
            <a:off x="10981148" y="3387655"/>
            <a:ext cx="712983" cy="489674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86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AFF95F-67BA-4306-9662-C86D45007B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1" y="231000"/>
            <a:ext cx="4026339" cy="406400"/>
          </a:xfrm>
        </p:spPr>
        <p:txBody>
          <a:bodyPr/>
          <a:lstStyle/>
          <a:p>
            <a:r>
              <a:rPr lang="zh-CN" altLang="en-US" dirty="0"/>
              <a:t>毕业设计流程</a:t>
            </a:r>
            <a:r>
              <a:rPr lang="en-US" altLang="zh-CN" dirty="0"/>
              <a:t>——</a:t>
            </a:r>
            <a:r>
              <a:rPr lang="zh-CN" altLang="zh-CN" dirty="0"/>
              <a:t>主要内容</a:t>
            </a:r>
            <a:endParaRPr lang="zh-CN" altLang="en-US" dirty="0"/>
          </a:p>
        </p:txBody>
      </p:sp>
      <p:sp>
        <p:nvSpPr>
          <p:cNvPr id="150" name="TextBox 35">
            <a:extLst>
              <a:ext uri="{FF2B5EF4-FFF2-40B4-BE49-F238E27FC236}">
                <a16:creationId xmlns:a16="http://schemas.microsoft.com/office/drawing/2014/main" id="{DD5E7812-454E-4775-ACB0-9F95D5358B1D}"/>
              </a:ext>
            </a:extLst>
          </p:cNvPr>
          <p:cNvSpPr txBox="1"/>
          <p:nvPr/>
        </p:nvSpPr>
        <p:spPr>
          <a:xfrm>
            <a:off x="1825712" y="957782"/>
            <a:ext cx="5875732" cy="9875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本设计在于运用图像处理算法对图片进行查重和去重，并进行筛选，将相似图像分组，并输出每组相似图像中的一张作为代表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8F165A6-69D3-48F5-BE0A-F7674152DA8F}"/>
              </a:ext>
            </a:extLst>
          </p:cNvPr>
          <p:cNvCxnSpPr>
            <a:cxnSpLocks/>
          </p:cNvCxnSpPr>
          <p:nvPr/>
        </p:nvCxnSpPr>
        <p:spPr>
          <a:xfrm flipV="1">
            <a:off x="1904676" y="1693772"/>
            <a:ext cx="5716869" cy="209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328AAA9-D0F9-4A49-8D15-4D1E04BC73CA}"/>
              </a:ext>
            </a:extLst>
          </p:cNvPr>
          <p:cNvGrpSpPr/>
          <p:nvPr/>
        </p:nvGrpSpPr>
        <p:grpSpPr>
          <a:xfrm>
            <a:off x="989729" y="778051"/>
            <a:ext cx="651233" cy="969795"/>
            <a:chOff x="655896" y="1311810"/>
            <a:chExt cx="614789" cy="915525"/>
          </a:xfrm>
        </p:grpSpPr>
        <p:sp>
          <p:nvSpPr>
            <p:cNvPr id="48" name="iṣlíḑê">
              <a:extLst>
                <a:ext uri="{FF2B5EF4-FFF2-40B4-BE49-F238E27FC236}">
                  <a16:creationId xmlns:a16="http://schemas.microsoft.com/office/drawing/2014/main" id="{955A0E79-7966-44E8-8A6C-028CCC472701}"/>
                </a:ext>
              </a:extLst>
            </p:cNvPr>
            <p:cNvSpPr/>
            <p:nvPr/>
          </p:nvSpPr>
          <p:spPr bwMode="auto">
            <a:xfrm>
              <a:off x="738016" y="1393930"/>
              <a:ext cx="450550" cy="449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iś1ïḓé">
              <a:extLst>
                <a:ext uri="{FF2B5EF4-FFF2-40B4-BE49-F238E27FC236}">
                  <a16:creationId xmlns:a16="http://schemas.microsoft.com/office/drawing/2014/main" id="{2D0AF27C-A2B0-43F3-B828-A1A405EC00BE}"/>
                </a:ext>
              </a:extLst>
            </p:cNvPr>
            <p:cNvSpPr/>
            <p:nvPr/>
          </p:nvSpPr>
          <p:spPr bwMode="auto">
            <a:xfrm>
              <a:off x="887830" y="2096387"/>
              <a:ext cx="150923" cy="1309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ïṡľiḍé">
              <a:extLst>
                <a:ext uri="{FF2B5EF4-FFF2-40B4-BE49-F238E27FC236}">
                  <a16:creationId xmlns:a16="http://schemas.microsoft.com/office/drawing/2014/main" id="{FCF39F89-8B49-4C52-91B9-393AF77EB9FF}"/>
                </a:ext>
              </a:extLst>
            </p:cNvPr>
            <p:cNvSpPr/>
            <p:nvPr/>
          </p:nvSpPr>
          <p:spPr bwMode="auto">
            <a:xfrm>
              <a:off x="851209" y="2018706"/>
              <a:ext cx="224165" cy="1930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îsľîďé">
              <a:extLst>
                <a:ext uri="{FF2B5EF4-FFF2-40B4-BE49-F238E27FC236}">
                  <a16:creationId xmlns:a16="http://schemas.microsoft.com/office/drawing/2014/main" id="{1EE114B1-F8F9-4E11-B4B0-261B755B3BC5}"/>
                </a:ext>
              </a:extLst>
            </p:cNvPr>
            <p:cNvSpPr/>
            <p:nvPr/>
          </p:nvSpPr>
          <p:spPr bwMode="auto">
            <a:xfrm>
              <a:off x="813478" y="2160751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îṧľïde">
              <a:extLst>
                <a:ext uri="{FF2B5EF4-FFF2-40B4-BE49-F238E27FC236}">
                  <a16:creationId xmlns:a16="http://schemas.microsoft.com/office/drawing/2014/main" id="{D2E9E12C-EF85-4A84-8871-37132D1256A7}"/>
                </a:ext>
              </a:extLst>
            </p:cNvPr>
            <p:cNvSpPr/>
            <p:nvPr/>
          </p:nvSpPr>
          <p:spPr bwMode="auto">
            <a:xfrm>
              <a:off x="813478" y="2110813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iṡ1ïḍe">
              <a:extLst>
                <a:ext uri="{FF2B5EF4-FFF2-40B4-BE49-F238E27FC236}">
                  <a16:creationId xmlns:a16="http://schemas.microsoft.com/office/drawing/2014/main" id="{A2AD7337-D22D-4ED4-8335-8E23360D3726}"/>
                </a:ext>
              </a:extLst>
            </p:cNvPr>
            <p:cNvSpPr/>
            <p:nvPr/>
          </p:nvSpPr>
          <p:spPr bwMode="auto">
            <a:xfrm>
              <a:off x="813478" y="2060876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íşḻíďè">
              <a:extLst>
                <a:ext uri="{FF2B5EF4-FFF2-40B4-BE49-F238E27FC236}">
                  <a16:creationId xmlns:a16="http://schemas.microsoft.com/office/drawing/2014/main" id="{36F54418-B531-4680-9BF0-DE1D768AF896}"/>
                </a:ext>
              </a:extLst>
            </p:cNvPr>
            <p:cNvSpPr/>
            <p:nvPr/>
          </p:nvSpPr>
          <p:spPr bwMode="auto">
            <a:xfrm>
              <a:off x="813478" y="2010938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ïŝ1íḋê">
              <a:extLst>
                <a:ext uri="{FF2B5EF4-FFF2-40B4-BE49-F238E27FC236}">
                  <a16:creationId xmlns:a16="http://schemas.microsoft.com/office/drawing/2014/main" id="{CB01945A-AE8C-409D-8F88-0765BF122E48}"/>
                </a:ext>
              </a:extLst>
            </p:cNvPr>
            <p:cNvSpPr/>
            <p:nvPr/>
          </p:nvSpPr>
          <p:spPr bwMode="auto">
            <a:xfrm>
              <a:off x="937767" y="1544853"/>
              <a:ext cx="51048" cy="49938"/>
            </a:xfrm>
            <a:custGeom>
              <a:avLst/>
              <a:gdLst>
                <a:gd name="T0" fmla="*/ 0 w 46"/>
                <a:gd name="T1" fmla="*/ 45 h 45"/>
                <a:gd name="T2" fmla="*/ 46 w 46"/>
                <a:gd name="T3" fmla="*/ 45 h 45"/>
                <a:gd name="T4" fmla="*/ 23 w 46"/>
                <a:gd name="T5" fmla="*/ 0 h 45"/>
                <a:gd name="T6" fmla="*/ 0 w 46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5">
                  <a:moveTo>
                    <a:pt x="0" y="45"/>
                  </a:moveTo>
                  <a:lnTo>
                    <a:pt x="46" y="45"/>
                  </a:lnTo>
                  <a:lnTo>
                    <a:pt x="23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îṥḻiḍè">
              <a:extLst>
                <a:ext uri="{FF2B5EF4-FFF2-40B4-BE49-F238E27FC236}">
                  <a16:creationId xmlns:a16="http://schemas.microsoft.com/office/drawing/2014/main" id="{49DD739A-B252-4DF7-AFDE-342D080AF0F0}"/>
                </a:ext>
              </a:extLst>
            </p:cNvPr>
            <p:cNvSpPr/>
            <p:nvPr/>
          </p:nvSpPr>
          <p:spPr bwMode="auto">
            <a:xfrm>
              <a:off x="655896" y="1311810"/>
              <a:ext cx="614789" cy="706896"/>
            </a:xfrm>
            <a:custGeom>
              <a:avLst/>
              <a:gdLst>
                <a:gd name="T0" fmla="*/ 564 w 788"/>
                <a:gd name="T1" fmla="*/ 906 h 906"/>
                <a:gd name="T2" fmla="*/ 544 w 788"/>
                <a:gd name="T3" fmla="*/ 906 h 906"/>
                <a:gd name="T4" fmla="*/ 653 w 788"/>
                <a:gd name="T5" fmla="*/ 662 h 906"/>
                <a:gd name="T6" fmla="*/ 768 w 788"/>
                <a:gd name="T7" fmla="*/ 394 h 906"/>
                <a:gd name="T8" fmla="*/ 394 w 788"/>
                <a:gd name="T9" fmla="*/ 20 h 906"/>
                <a:gd name="T10" fmla="*/ 20 w 788"/>
                <a:gd name="T11" fmla="*/ 394 h 906"/>
                <a:gd name="T12" fmla="*/ 135 w 788"/>
                <a:gd name="T13" fmla="*/ 662 h 906"/>
                <a:gd name="T14" fmla="*/ 244 w 788"/>
                <a:gd name="T15" fmla="*/ 906 h 906"/>
                <a:gd name="T16" fmla="*/ 224 w 788"/>
                <a:gd name="T17" fmla="*/ 906 h 906"/>
                <a:gd name="T18" fmla="*/ 120 w 788"/>
                <a:gd name="T19" fmla="*/ 675 h 906"/>
                <a:gd name="T20" fmla="*/ 0 w 788"/>
                <a:gd name="T21" fmla="*/ 394 h 906"/>
                <a:gd name="T22" fmla="*/ 394 w 788"/>
                <a:gd name="T23" fmla="*/ 0 h 906"/>
                <a:gd name="T24" fmla="*/ 788 w 788"/>
                <a:gd name="T25" fmla="*/ 394 h 906"/>
                <a:gd name="T26" fmla="*/ 668 w 788"/>
                <a:gd name="T27" fmla="*/ 675 h 906"/>
                <a:gd name="T28" fmla="*/ 564 w 788"/>
                <a:gd name="T29" fmla="*/ 906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8" h="906">
                  <a:moveTo>
                    <a:pt x="564" y="906"/>
                  </a:moveTo>
                  <a:cubicBezTo>
                    <a:pt x="544" y="906"/>
                    <a:pt x="544" y="906"/>
                    <a:pt x="544" y="906"/>
                  </a:cubicBezTo>
                  <a:cubicBezTo>
                    <a:pt x="544" y="794"/>
                    <a:pt x="599" y="727"/>
                    <a:pt x="653" y="662"/>
                  </a:cubicBezTo>
                  <a:cubicBezTo>
                    <a:pt x="709" y="594"/>
                    <a:pt x="768" y="523"/>
                    <a:pt x="768" y="394"/>
                  </a:cubicBezTo>
                  <a:cubicBezTo>
                    <a:pt x="768" y="188"/>
                    <a:pt x="600" y="20"/>
                    <a:pt x="394" y="20"/>
                  </a:cubicBezTo>
                  <a:cubicBezTo>
                    <a:pt x="188" y="20"/>
                    <a:pt x="20" y="188"/>
                    <a:pt x="20" y="394"/>
                  </a:cubicBezTo>
                  <a:cubicBezTo>
                    <a:pt x="20" y="523"/>
                    <a:pt x="79" y="594"/>
                    <a:pt x="135" y="662"/>
                  </a:cubicBezTo>
                  <a:cubicBezTo>
                    <a:pt x="189" y="727"/>
                    <a:pt x="244" y="794"/>
                    <a:pt x="244" y="906"/>
                  </a:cubicBezTo>
                  <a:cubicBezTo>
                    <a:pt x="224" y="906"/>
                    <a:pt x="224" y="906"/>
                    <a:pt x="224" y="906"/>
                  </a:cubicBezTo>
                  <a:cubicBezTo>
                    <a:pt x="224" y="801"/>
                    <a:pt x="173" y="740"/>
                    <a:pt x="120" y="675"/>
                  </a:cubicBezTo>
                  <a:cubicBezTo>
                    <a:pt x="61" y="604"/>
                    <a:pt x="0" y="530"/>
                    <a:pt x="0" y="394"/>
                  </a:cubicBezTo>
                  <a:cubicBezTo>
                    <a:pt x="0" y="177"/>
                    <a:pt x="177" y="0"/>
                    <a:pt x="394" y="0"/>
                  </a:cubicBezTo>
                  <a:cubicBezTo>
                    <a:pt x="611" y="0"/>
                    <a:pt x="788" y="177"/>
                    <a:pt x="788" y="394"/>
                  </a:cubicBezTo>
                  <a:cubicBezTo>
                    <a:pt x="788" y="530"/>
                    <a:pt x="727" y="604"/>
                    <a:pt x="668" y="675"/>
                  </a:cubicBezTo>
                  <a:cubicBezTo>
                    <a:pt x="615" y="740"/>
                    <a:pt x="564" y="801"/>
                    <a:pt x="564" y="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íSḻïḑe">
              <a:extLst>
                <a:ext uri="{FF2B5EF4-FFF2-40B4-BE49-F238E27FC236}">
                  <a16:creationId xmlns:a16="http://schemas.microsoft.com/office/drawing/2014/main" id="{B376933B-F7DB-4965-BB6E-6803298B4526}"/>
                </a:ext>
              </a:extLst>
            </p:cNvPr>
            <p:cNvSpPr/>
            <p:nvPr/>
          </p:nvSpPr>
          <p:spPr bwMode="auto">
            <a:xfrm>
              <a:off x="937767" y="1585913"/>
              <a:ext cx="51048" cy="166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íṣ1ïḍê">
              <a:extLst>
                <a:ext uri="{FF2B5EF4-FFF2-40B4-BE49-F238E27FC236}">
                  <a16:creationId xmlns:a16="http://schemas.microsoft.com/office/drawing/2014/main" id="{93744969-D4D2-41A0-8265-7960582063E8}"/>
                </a:ext>
              </a:extLst>
            </p:cNvPr>
            <p:cNvSpPr/>
            <p:nvPr/>
          </p:nvSpPr>
          <p:spPr bwMode="auto">
            <a:xfrm>
              <a:off x="901147" y="1661374"/>
              <a:ext cx="124289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îšļïdé">
              <a:extLst>
                <a:ext uri="{FF2B5EF4-FFF2-40B4-BE49-F238E27FC236}">
                  <a16:creationId xmlns:a16="http://schemas.microsoft.com/office/drawing/2014/main" id="{FE5AD57F-3417-45FD-8A56-F33CC6FF6169}"/>
                </a:ext>
              </a:extLst>
            </p:cNvPr>
            <p:cNvSpPr/>
            <p:nvPr/>
          </p:nvSpPr>
          <p:spPr bwMode="auto">
            <a:xfrm>
              <a:off x="934438" y="1669142"/>
              <a:ext cx="15536" cy="3495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í$liďè">
              <a:extLst>
                <a:ext uri="{FF2B5EF4-FFF2-40B4-BE49-F238E27FC236}">
                  <a16:creationId xmlns:a16="http://schemas.microsoft.com/office/drawing/2014/main" id="{DA6C2BB8-B1F1-45C8-9979-344F057E8884}"/>
                </a:ext>
              </a:extLst>
            </p:cNvPr>
            <p:cNvSpPr/>
            <p:nvPr/>
          </p:nvSpPr>
          <p:spPr bwMode="auto">
            <a:xfrm>
              <a:off x="976608" y="1669142"/>
              <a:ext cx="15536" cy="3495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1" name="î$ľîḋè">
              <a:extLst>
                <a:ext uri="{FF2B5EF4-FFF2-40B4-BE49-F238E27FC236}">
                  <a16:creationId xmlns:a16="http://schemas.microsoft.com/office/drawing/2014/main" id="{21167158-DFFB-4BBF-8520-B4C20CDF9E59}"/>
                </a:ext>
              </a:extLst>
            </p:cNvPr>
            <p:cNvSpPr/>
            <p:nvPr/>
          </p:nvSpPr>
          <p:spPr bwMode="auto">
            <a:xfrm>
              <a:off x="893378" y="1527097"/>
              <a:ext cx="139826" cy="491609"/>
            </a:xfrm>
            <a:custGeom>
              <a:avLst/>
              <a:gdLst>
                <a:gd name="T0" fmla="*/ 126 w 126"/>
                <a:gd name="T1" fmla="*/ 443 h 443"/>
                <a:gd name="T2" fmla="*/ 112 w 126"/>
                <a:gd name="T3" fmla="*/ 443 h 443"/>
                <a:gd name="T4" fmla="*/ 112 w 126"/>
                <a:gd name="T5" fmla="*/ 129 h 443"/>
                <a:gd name="T6" fmla="*/ 63 w 126"/>
                <a:gd name="T7" fmla="*/ 31 h 443"/>
                <a:gd name="T8" fmla="*/ 14 w 126"/>
                <a:gd name="T9" fmla="*/ 129 h 443"/>
                <a:gd name="T10" fmla="*/ 14 w 126"/>
                <a:gd name="T11" fmla="*/ 443 h 443"/>
                <a:gd name="T12" fmla="*/ 0 w 126"/>
                <a:gd name="T13" fmla="*/ 443 h 443"/>
                <a:gd name="T14" fmla="*/ 0 w 126"/>
                <a:gd name="T15" fmla="*/ 127 h 443"/>
                <a:gd name="T16" fmla="*/ 63 w 126"/>
                <a:gd name="T17" fmla="*/ 0 h 443"/>
                <a:gd name="T18" fmla="*/ 126 w 126"/>
                <a:gd name="T19" fmla="*/ 127 h 443"/>
                <a:gd name="T20" fmla="*/ 126 w 126"/>
                <a:gd name="T21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443">
                  <a:moveTo>
                    <a:pt x="126" y="443"/>
                  </a:moveTo>
                  <a:lnTo>
                    <a:pt x="112" y="443"/>
                  </a:lnTo>
                  <a:lnTo>
                    <a:pt x="112" y="129"/>
                  </a:lnTo>
                  <a:lnTo>
                    <a:pt x="63" y="31"/>
                  </a:lnTo>
                  <a:lnTo>
                    <a:pt x="14" y="129"/>
                  </a:lnTo>
                  <a:lnTo>
                    <a:pt x="14" y="443"/>
                  </a:lnTo>
                  <a:lnTo>
                    <a:pt x="0" y="443"/>
                  </a:lnTo>
                  <a:lnTo>
                    <a:pt x="0" y="127"/>
                  </a:lnTo>
                  <a:lnTo>
                    <a:pt x="63" y="0"/>
                  </a:lnTo>
                  <a:lnTo>
                    <a:pt x="126" y="127"/>
                  </a:lnTo>
                  <a:lnTo>
                    <a:pt x="126" y="44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2E51A9D-C7B7-4FC8-9471-1590C95F73F6}"/>
              </a:ext>
            </a:extLst>
          </p:cNvPr>
          <p:cNvSpPr/>
          <p:nvPr/>
        </p:nvSpPr>
        <p:spPr>
          <a:xfrm>
            <a:off x="563328" y="1892484"/>
            <a:ext cx="1344168" cy="576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流程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3EA065A-833E-4031-B617-D0AE04EC1476}"/>
              </a:ext>
            </a:extLst>
          </p:cNvPr>
          <p:cNvSpPr/>
          <p:nvPr/>
        </p:nvSpPr>
        <p:spPr>
          <a:xfrm>
            <a:off x="709091" y="4282548"/>
            <a:ext cx="1344168" cy="618294"/>
          </a:xfrm>
          <a:prstGeom prst="roundRect">
            <a:avLst/>
          </a:prstGeom>
          <a:solidFill>
            <a:srgbClr val="F7FF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哈希算法（离线）</a:t>
            </a:r>
            <a:endParaRPr lang="en-US" altLang="zh-CN" sz="14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（√）</a:t>
            </a:r>
          </a:p>
        </p:txBody>
      </p:sp>
      <p:sp>
        <p:nvSpPr>
          <p:cNvPr id="42" name="箭头: 下 41">
            <a:extLst>
              <a:ext uri="{FF2B5EF4-FFF2-40B4-BE49-F238E27FC236}">
                <a16:creationId xmlns:a16="http://schemas.microsoft.com/office/drawing/2014/main" id="{02C9B3DB-FA6B-4405-BD3F-63C69F1ABFA0}"/>
              </a:ext>
            </a:extLst>
          </p:cNvPr>
          <p:cNvSpPr/>
          <p:nvPr/>
        </p:nvSpPr>
        <p:spPr>
          <a:xfrm>
            <a:off x="1239906" y="5026719"/>
            <a:ext cx="243758" cy="4318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20090F53-76E6-4FBE-9BE8-9231FA2EB191}"/>
              </a:ext>
            </a:extLst>
          </p:cNvPr>
          <p:cNvSpPr/>
          <p:nvPr/>
        </p:nvSpPr>
        <p:spPr>
          <a:xfrm>
            <a:off x="307685" y="5584396"/>
            <a:ext cx="2108200" cy="576063"/>
          </a:xfrm>
          <a:prstGeom prst="roundRect">
            <a:avLst/>
          </a:prstGeom>
          <a:solidFill>
            <a:srgbClr val="F7FF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CNN</a:t>
            </a:r>
            <a:r>
              <a:rPr lang="zh-CN" altLang="en-US" sz="1400" b="1" dirty="0">
                <a:solidFill>
                  <a:schemeClr val="tx1"/>
                </a:solidFill>
              </a:rPr>
              <a:t>方法（离线）</a:t>
            </a:r>
            <a:endParaRPr lang="en-US" altLang="zh-CN" sz="14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（√）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C674D1D7-71B1-48AD-B76F-EE1BA0B6708D}"/>
              </a:ext>
            </a:extLst>
          </p:cNvPr>
          <p:cNvSpPr/>
          <p:nvPr/>
        </p:nvSpPr>
        <p:spPr>
          <a:xfrm>
            <a:off x="709091" y="2947674"/>
            <a:ext cx="1344168" cy="651320"/>
          </a:xfrm>
          <a:prstGeom prst="roundRect">
            <a:avLst/>
          </a:prstGeom>
          <a:solidFill>
            <a:srgbClr val="F7FF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数据集处理</a:t>
            </a:r>
            <a:endParaRPr lang="en-US" altLang="zh-CN" sz="14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（√）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45" name="箭头: 下 44">
            <a:extLst>
              <a:ext uri="{FF2B5EF4-FFF2-40B4-BE49-F238E27FC236}">
                <a16:creationId xmlns:a16="http://schemas.microsoft.com/office/drawing/2014/main" id="{F076456F-82A1-4F7F-A350-5B43A1E81102}"/>
              </a:ext>
            </a:extLst>
          </p:cNvPr>
          <p:cNvSpPr/>
          <p:nvPr/>
        </p:nvSpPr>
        <p:spPr>
          <a:xfrm>
            <a:off x="1259296" y="3718528"/>
            <a:ext cx="243758" cy="4318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直角上 45">
            <a:extLst>
              <a:ext uri="{FF2B5EF4-FFF2-40B4-BE49-F238E27FC236}">
                <a16:creationId xmlns:a16="http://schemas.microsoft.com/office/drawing/2014/main" id="{478162D7-0330-44D0-A0C1-6A7865D57330}"/>
              </a:ext>
            </a:extLst>
          </p:cNvPr>
          <p:cNvSpPr/>
          <p:nvPr/>
        </p:nvSpPr>
        <p:spPr>
          <a:xfrm rot="10800000">
            <a:off x="307685" y="3227273"/>
            <a:ext cx="365763" cy="2231243"/>
          </a:xfrm>
          <a:prstGeom prst="bentUpArrow">
            <a:avLst>
              <a:gd name="adj1" fmla="val 25000"/>
              <a:gd name="adj2" fmla="val 23911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B945A5-FD0B-4D69-94CF-087551BD9038}"/>
              </a:ext>
            </a:extLst>
          </p:cNvPr>
          <p:cNvSpPr txBox="1"/>
          <p:nvPr/>
        </p:nvSpPr>
        <p:spPr>
          <a:xfrm>
            <a:off x="2469018" y="296705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提取图像特征，保存特征，矩阵思想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AB786D-59E9-4FCE-87FD-A961B3FBED89}"/>
              </a:ext>
            </a:extLst>
          </p:cNvPr>
          <p:cNvSpPr txBox="1"/>
          <p:nvPr/>
        </p:nvSpPr>
        <p:spPr>
          <a:xfrm>
            <a:off x="2415885" y="4157402"/>
            <a:ext cx="3680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保存特征，根据输入图像计算汉明距离，生成字典，用以查找相似图像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C22D05-C5B0-42AB-B348-3D5741593434}"/>
              </a:ext>
            </a:extLst>
          </p:cNvPr>
          <p:cNvSpPr txBox="1"/>
          <p:nvPr/>
        </p:nvSpPr>
        <p:spPr>
          <a:xfrm>
            <a:off x="2773180" y="5422509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深度学习框架：</a:t>
            </a:r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zh-CN" altLang="en-US" dirty="0"/>
              <a:t>采用网络：</a:t>
            </a:r>
            <a:r>
              <a:rPr lang="en-US" altLang="zh-CN" dirty="0" err="1"/>
              <a:t>MobileNet</a:t>
            </a:r>
            <a:r>
              <a:rPr lang="en-US" altLang="zh-CN" dirty="0"/>
              <a:t> v3</a:t>
            </a:r>
          </a:p>
          <a:p>
            <a:r>
              <a:rPr lang="zh-CN" altLang="en-US" dirty="0"/>
              <a:t>采用</a:t>
            </a:r>
            <a:r>
              <a:rPr lang="en-US" altLang="zh-CN" dirty="0"/>
              <a:t>GPU</a:t>
            </a:r>
            <a:r>
              <a:rPr lang="zh-CN" altLang="en-US" dirty="0"/>
              <a:t>加速</a:t>
            </a:r>
          </a:p>
        </p:txBody>
      </p:sp>
      <p:sp>
        <p:nvSpPr>
          <p:cNvPr id="63" name="箭头: 下 62">
            <a:extLst>
              <a:ext uri="{FF2B5EF4-FFF2-40B4-BE49-F238E27FC236}">
                <a16:creationId xmlns:a16="http://schemas.microsoft.com/office/drawing/2014/main" id="{BA463845-73A2-402C-B8EB-77D926732C9E}"/>
              </a:ext>
            </a:extLst>
          </p:cNvPr>
          <p:cNvSpPr/>
          <p:nvPr/>
        </p:nvSpPr>
        <p:spPr>
          <a:xfrm rot="16200000">
            <a:off x="6225124" y="4297774"/>
            <a:ext cx="243758" cy="4007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048E230F-9674-4E04-AC43-C2E69C942836}"/>
              </a:ext>
            </a:extLst>
          </p:cNvPr>
          <p:cNvSpPr/>
          <p:nvPr/>
        </p:nvSpPr>
        <p:spPr>
          <a:xfrm>
            <a:off x="6634888" y="4189007"/>
            <a:ext cx="786665" cy="61829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哈希（在线）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CB55B4-ABF7-41E9-86CD-F3990DE73215}"/>
              </a:ext>
            </a:extLst>
          </p:cNvPr>
          <p:cNvSpPr txBox="1"/>
          <p:nvPr/>
        </p:nvSpPr>
        <p:spPr>
          <a:xfrm>
            <a:off x="8240332" y="3977512"/>
            <a:ext cx="2267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区别在于指定数据集，将新导入的图片加入数据集</a:t>
            </a:r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7750CABD-63BE-497C-B2EB-0E0893041B07}"/>
              </a:ext>
            </a:extLst>
          </p:cNvPr>
          <p:cNvSpPr/>
          <p:nvPr/>
        </p:nvSpPr>
        <p:spPr>
          <a:xfrm rot="10800000">
            <a:off x="9195830" y="2171361"/>
            <a:ext cx="243758" cy="176974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4C5BD383-7C48-469B-A373-2D5AAC3D7AF6}"/>
              </a:ext>
            </a:extLst>
          </p:cNvPr>
          <p:cNvSpPr/>
          <p:nvPr/>
        </p:nvSpPr>
        <p:spPr>
          <a:xfrm>
            <a:off x="8645625" y="1480948"/>
            <a:ext cx="1344168" cy="618294"/>
          </a:xfrm>
          <a:prstGeom prst="roundRect">
            <a:avLst/>
          </a:prstGeom>
          <a:solidFill>
            <a:srgbClr val="F7FF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将算法部署到</a:t>
            </a:r>
            <a:r>
              <a:rPr lang="en-US" altLang="zh-CN" sz="1400" b="1" dirty="0">
                <a:solidFill>
                  <a:schemeClr val="tx1"/>
                </a:solidFill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9465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AFF95F-67BA-4306-9662-C86D45007B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1" y="231000"/>
            <a:ext cx="4026339" cy="406400"/>
          </a:xfrm>
        </p:spPr>
        <p:txBody>
          <a:bodyPr/>
          <a:lstStyle/>
          <a:p>
            <a:r>
              <a:rPr lang="zh-CN" altLang="en-US" dirty="0"/>
              <a:t>毕业设计流程</a:t>
            </a:r>
            <a:r>
              <a:rPr lang="en-US" altLang="zh-CN" dirty="0"/>
              <a:t>——</a:t>
            </a:r>
            <a:r>
              <a:rPr lang="zh-CN" altLang="en-US" dirty="0"/>
              <a:t>网络选择</a:t>
            </a:r>
          </a:p>
        </p:txBody>
      </p:sp>
      <p:sp>
        <p:nvSpPr>
          <p:cNvPr id="150" name="TextBox 35">
            <a:extLst>
              <a:ext uri="{FF2B5EF4-FFF2-40B4-BE49-F238E27FC236}">
                <a16:creationId xmlns:a16="http://schemas.microsoft.com/office/drawing/2014/main" id="{DD5E7812-454E-4775-ACB0-9F95D5358B1D}"/>
              </a:ext>
            </a:extLst>
          </p:cNvPr>
          <p:cNvSpPr txBox="1"/>
          <p:nvPr/>
        </p:nvSpPr>
        <p:spPr>
          <a:xfrm>
            <a:off x="1825712" y="957782"/>
            <a:ext cx="5875732" cy="3720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采用网络：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MobileNet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 v3-small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8F165A6-69D3-48F5-BE0A-F7674152DA8F}"/>
              </a:ext>
            </a:extLst>
          </p:cNvPr>
          <p:cNvCxnSpPr>
            <a:cxnSpLocks/>
          </p:cNvCxnSpPr>
          <p:nvPr/>
        </p:nvCxnSpPr>
        <p:spPr>
          <a:xfrm flipV="1">
            <a:off x="1904676" y="1693772"/>
            <a:ext cx="5716869" cy="209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328AAA9-D0F9-4A49-8D15-4D1E04BC73CA}"/>
              </a:ext>
            </a:extLst>
          </p:cNvPr>
          <p:cNvGrpSpPr/>
          <p:nvPr/>
        </p:nvGrpSpPr>
        <p:grpSpPr>
          <a:xfrm>
            <a:off x="989729" y="778051"/>
            <a:ext cx="651233" cy="969795"/>
            <a:chOff x="655896" y="1311810"/>
            <a:chExt cx="614789" cy="915525"/>
          </a:xfrm>
        </p:grpSpPr>
        <p:sp>
          <p:nvSpPr>
            <p:cNvPr id="48" name="iṣlíḑê">
              <a:extLst>
                <a:ext uri="{FF2B5EF4-FFF2-40B4-BE49-F238E27FC236}">
                  <a16:creationId xmlns:a16="http://schemas.microsoft.com/office/drawing/2014/main" id="{955A0E79-7966-44E8-8A6C-028CCC472701}"/>
                </a:ext>
              </a:extLst>
            </p:cNvPr>
            <p:cNvSpPr/>
            <p:nvPr/>
          </p:nvSpPr>
          <p:spPr bwMode="auto">
            <a:xfrm>
              <a:off x="738016" y="1393930"/>
              <a:ext cx="450550" cy="449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iś1ïḓé">
              <a:extLst>
                <a:ext uri="{FF2B5EF4-FFF2-40B4-BE49-F238E27FC236}">
                  <a16:creationId xmlns:a16="http://schemas.microsoft.com/office/drawing/2014/main" id="{2D0AF27C-A2B0-43F3-B828-A1A405EC00BE}"/>
                </a:ext>
              </a:extLst>
            </p:cNvPr>
            <p:cNvSpPr/>
            <p:nvPr/>
          </p:nvSpPr>
          <p:spPr bwMode="auto">
            <a:xfrm>
              <a:off x="887830" y="2096387"/>
              <a:ext cx="150923" cy="1309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ïṡľiḍé">
              <a:extLst>
                <a:ext uri="{FF2B5EF4-FFF2-40B4-BE49-F238E27FC236}">
                  <a16:creationId xmlns:a16="http://schemas.microsoft.com/office/drawing/2014/main" id="{FCF39F89-8B49-4C52-91B9-393AF77EB9FF}"/>
                </a:ext>
              </a:extLst>
            </p:cNvPr>
            <p:cNvSpPr/>
            <p:nvPr/>
          </p:nvSpPr>
          <p:spPr bwMode="auto">
            <a:xfrm>
              <a:off x="851209" y="2018706"/>
              <a:ext cx="224165" cy="1930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îsľîďé">
              <a:extLst>
                <a:ext uri="{FF2B5EF4-FFF2-40B4-BE49-F238E27FC236}">
                  <a16:creationId xmlns:a16="http://schemas.microsoft.com/office/drawing/2014/main" id="{1EE114B1-F8F9-4E11-B4B0-261B755B3BC5}"/>
                </a:ext>
              </a:extLst>
            </p:cNvPr>
            <p:cNvSpPr/>
            <p:nvPr/>
          </p:nvSpPr>
          <p:spPr bwMode="auto">
            <a:xfrm>
              <a:off x="813478" y="2160751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îṧľïde">
              <a:extLst>
                <a:ext uri="{FF2B5EF4-FFF2-40B4-BE49-F238E27FC236}">
                  <a16:creationId xmlns:a16="http://schemas.microsoft.com/office/drawing/2014/main" id="{D2E9E12C-EF85-4A84-8871-37132D1256A7}"/>
                </a:ext>
              </a:extLst>
            </p:cNvPr>
            <p:cNvSpPr/>
            <p:nvPr/>
          </p:nvSpPr>
          <p:spPr bwMode="auto">
            <a:xfrm>
              <a:off x="813478" y="2110813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iṡ1ïḍe">
              <a:extLst>
                <a:ext uri="{FF2B5EF4-FFF2-40B4-BE49-F238E27FC236}">
                  <a16:creationId xmlns:a16="http://schemas.microsoft.com/office/drawing/2014/main" id="{A2AD7337-D22D-4ED4-8335-8E23360D3726}"/>
                </a:ext>
              </a:extLst>
            </p:cNvPr>
            <p:cNvSpPr/>
            <p:nvPr/>
          </p:nvSpPr>
          <p:spPr bwMode="auto">
            <a:xfrm>
              <a:off x="813478" y="2060876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íşḻíďè">
              <a:extLst>
                <a:ext uri="{FF2B5EF4-FFF2-40B4-BE49-F238E27FC236}">
                  <a16:creationId xmlns:a16="http://schemas.microsoft.com/office/drawing/2014/main" id="{36F54418-B531-4680-9BF0-DE1D768AF896}"/>
                </a:ext>
              </a:extLst>
            </p:cNvPr>
            <p:cNvSpPr/>
            <p:nvPr/>
          </p:nvSpPr>
          <p:spPr bwMode="auto">
            <a:xfrm>
              <a:off x="813478" y="2010938"/>
              <a:ext cx="299626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ïŝ1íḋê">
              <a:extLst>
                <a:ext uri="{FF2B5EF4-FFF2-40B4-BE49-F238E27FC236}">
                  <a16:creationId xmlns:a16="http://schemas.microsoft.com/office/drawing/2014/main" id="{CB01945A-AE8C-409D-8F88-0765BF122E48}"/>
                </a:ext>
              </a:extLst>
            </p:cNvPr>
            <p:cNvSpPr/>
            <p:nvPr/>
          </p:nvSpPr>
          <p:spPr bwMode="auto">
            <a:xfrm>
              <a:off x="937767" y="1544853"/>
              <a:ext cx="51048" cy="49938"/>
            </a:xfrm>
            <a:custGeom>
              <a:avLst/>
              <a:gdLst>
                <a:gd name="T0" fmla="*/ 0 w 46"/>
                <a:gd name="T1" fmla="*/ 45 h 45"/>
                <a:gd name="T2" fmla="*/ 46 w 46"/>
                <a:gd name="T3" fmla="*/ 45 h 45"/>
                <a:gd name="T4" fmla="*/ 23 w 46"/>
                <a:gd name="T5" fmla="*/ 0 h 45"/>
                <a:gd name="T6" fmla="*/ 0 w 46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5">
                  <a:moveTo>
                    <a:pt x="0" y="45"/>
                  </a:moveTo>
                  <a:lnTo>
                    <a:pt x="46" y="45"/>
                  </a:lnTo>
                  <a:lnTo>
                    <a:pt x="23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îṥḻiḍè">
              <a:extLst>
                <a:ext uri="{FF2B5EF4-FFF2-40B4-BE49-F238E27FC236}">
                  <a16:creationId xmlns:a16="http://schemas.microsoft.com/office/drawing/2014/main" id="{49DD739A-B252-4DF7-AFDE-342D080AF0F0}"/>
                </a:ext>
              </a:extLst>
            </p:cNvPr>
            <p:cNvSpPr/>
            <p:nvPr/>
          </p:nvSpPr>
          <p:spPr bwMode="auto">
            <a:xfrm>
              <a:off x="655896" y="1311810"/>
              <a:ext cx="614789" cy="706896"/>
            </a:xfrm>
            <a:custGeom>
              <a:avLst/>
              <a:gdLst>
                <a:gd name="T0" fmla="*/ 564 w 788"/>
                <a:gd name="T1" fmla="*/ 906 h 906"/>
                <a:gd name="T2" fmla="*/ 544 w 788"/>
                <a:gd name="T3" fmla="*/ 906 h 906"/>
                <a:gd name="T4" fmla="*/ 653 w 788"/>
                <a:gd name="T5" fmla="*/ 662 h 906"/>
                <a:gd name="T6" fmla="*/ 768 w 788"/>
                <a:gd name="T7" fmla="*/ 394 h 906"/>
                <a:gd name="T8" fmla="*/ 394 w 788"/>
                <a:gd name="T9" fmla="*/ 20 h 906"/>
                <a:gd name="T10" fmla="*/ 20 w 788"/>
                <a:gd name="T11" fmla="*/ 394 h 906"/>
                <a:gd name="T12" fmla="*/ 135 w 788"/>
                <a:gd name="T13" fmla="*/ 662 h 906"/>
                <a:gd name="T14" fmla="*/ 244 w 788"/>
                <a:gd name="T15" fmla="*/ 906 h 906"/>
                <a:gd name="T16" fmla="*/ 224 w 788"/>
                <a:gd name="T17" fmla="*/ 906 h 906"/>
                <a:gd name="T18" fmla="*/ 120 w 788"/>
                <a:gd name="T19" fmla="*/ 675 h 906"/>
                <a:gd name="T20" fmla="*/ 0 w 788"/>
                <a:gd name="T21" fmla="*/ 394 h 906"/>
                <a:gd name="T22" fmla="*/ 394 w 788"/>
                <a:gd name="T23" fmla="*/ 0 h 906"/>
                <a:gd name="T24" fmla="*/ 788 w 788"/>
                <a:gd name="T25" fmla="*/ 394 h 906"/>
                <a:gd name="T26" fmla="*/ 668 w 788"/>
                <a:gd name="T27" fmla="*/ 675 h 906"/>
                <a:gd name="T28" fmla="*/ 564 w 788"/>
                <a:gd name="T29" fmla="*/ 906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8" h="906">
                  <a:moveTo>
                    <a:pt x="564" y="906"/>
                  </a:moveTo>
                  <a:cubicBezTo>
                    <a:pt x="544" y="906"/>
                    <a:pt x="544" y="906"/>
                    <a:pt x="544" y="906"/>
                  </a:cubicBezTo>
                  <a:cubicBezTo>
                    <a:pt x="544" y="794"/>
                    <a:pt x="599" y="727"/>
                    <a:pt x="653" y="662"/>
                  </a:cubicBezTo>
                  <a:cubicBezTo>
                    <a:pt x="709" y="594"/>
                    <a:pt x="768" y="523"/>
                    <a:pt x="768" y="394"/>
                  </a:cubicBezTo>
                  <a:cubicBezTo>
                    <a:pt x="768" y="188"/>
                    <a:pt x="600" y="20"/>
                    <a:pt x="394" y="20"/>
                  </a:cubicBezTo>
                  <a:cubicBezTo>
                    <a:pt x="188" y="20"/>
                    <a:pt x="20" y="188"/>
                    <a:pt x="20" y="394"/>
                  </a:cubicBezTo>
                  <a:cubicBezTo>
                    <a:pt x="20" y="523"/>
                    <a:pt x="79" y="594"/>
                    <a:pt x="135" y="662"/>
                  </a:cubicBezTo>
                  <a:cubicBezTo>
                    <a:pt x="189" y="727"/>
                    <a:pt x="244" y="794"/>
                    <a:pt x="244" y="906"/>
                  </a:cubicBezTo>
                  <a:cubicBezTo>
                    <a:pt x="224" y="906"/>
                    <a:pt x="224" y="906"/>
                    <a:pt x="224" y="906"/>
                  </a:cubicBezTo>
                  <a:cubicBezTo>
                    <a:pt x="224" y="801"/>
                    <a:pt x="173" y="740"/>
                    <a:pt x="120" y="675"/>
                  </a:cubicBezTo>
                  <a:cubicBezTo>
                    <a:pt x="61" y="604"/>
                    <a:pt x="0" y="530"/>
                    <a:pt x="0" y="394"/>
                  </a:cubicBezTo>
                  <a:cubicBezTo>
                    <a:pt x="0" y="177"/>
                    <a:pt x="177" y="0"/>
                    <a:pt x="394" y="0"/>
                  </a:cubicBezTo>
                  <a:cubicBezTo>
                    <a:pt x="611" y="0"/>
                    <a:pt x="788" y="177"/>
                    <a:pt x="788" y="394"/>
                  </a:cubicBezTo>
                  <a:cubicBezTo>
                    <a:pt x="788" y="530"/>
                    <a:pt x="727" y="604"/>
                    <a:pt x="668" y="675"/>
                  </a:cubicBezTo>
                  <a:cubicBezTo>
                    <a:pt x="615" y="740"/>
                    <a:pt x="564" y="801"/>
                    <a:pt x="564" y="90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íSḻïḑe">
              <a:extLst>
                <a:ext uri="{FF2B5EF4-FFF2-40B4-BE49-F238E27FC236}">
                  <a16:creationId xmlns:a16="http://schemas.microsoft.com/office/drawing/2014/main" id="{B376933B-F7DB-4965-BB6E-6803298B4526}"/>
                </a:ext>
              </a:extLst>
            </p:cNvPr>
            <p:cNvSpPr/>
            <p:nvPr/>
          </p:nvSpPr>
          <p:spPr bwMode="auto">
            <a:xfrm>
              <a:off x="937767" y="1585913"/>
              <a:ext cx="51048" cy="166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íṣ1ïḍê">
              <a:extLst>
                <a:ext uri="{FF2B5EF4-FFF2-40B4-BE49-F238E27FC236}">
                  <a16:creationId xmlns:a16="http://schemas.microsoft.com/office/drawing/2014/main" id="{93744969-D4D2-41A0-8265-7960582063E8}"/>
                </a:ext>
              </a:extLst>
            </p:cNvPr>
            <p:cNvSpPr/>
            <p:nvPr/>
          </p:nvSpPr>
          <p:spPr bwMode="auto">
            <a:xfrm>
              <a:off x="901147" y="1661374"/>
              <a:ext cx="124289" cy="155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îšļïdé">
              <a:extLst>
                <a:ext uri="{FF2B5EF4-FFF2-40B4-BE49-F238E27FC236}">
                  <a16:creationId xmlns:a16="http://schemas.microsoft.com/office/drawing/2014/main" id="{FE5AD57F-3417-45FD-8A56-F33CC6FF6169}"/>
                </a:ext>
              </a:extLst>
            </p:cNvPr>
            <p:cNvSpPr/>
            <p:nvPr/>
          </p:nvSpPr>
          <p:spPr bwMode="auto">
            <a:xfrm>
              <a:off x="934438" y="1669142"/>
              <a:ext cx="15536" cy="3495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í$liďè">
              <a:extLst>
                <a:ext uri="{FF2B5EF4-FFF2-40B4-BE49-F238E27FC236}">
                  <a16:creationId xmlns:a16="http://schemas.microsoft.com/office/drawing/2014/main" id="{DA6C2BB8-B1F1-45C8-9979-344F057E8884}"/>
                </a:ext>
              </a:extLst>
            </p:cNvPr>
            <p:cNvSpPr/>
            <p:nvPr/>
          </p:nvSpPr>
          <p:spPr bwMode="auto">
            <a:xfrm>
              <a:off x="976608" y="1669142"/>
              <a:ext cx="15536" cy="3495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1" name="î$ľîḋè">
              <a:extLst>
                <a:ext uri="{FF2B5EF4-FFF2-40B4-BE49-F238E27FC236}">
                  <a16:creationId xmlns:a16="http://schemas.microsoft.com/office/drawing/2014/main" id="{21167158-DFFB-4BBF-8520-B4C20CDF9E59}"/>
                </a:ext>
              </a:extLst>
            </p:cNvPr>
            <p:cNvSpPr/>
            <p:nvPr/>
          </p:nvSpPr>
          <p:spPr bwMode="auto">
            <a:xfrm>
              <a:off x="893378" y="1527097"/>
              <a:ext cx="139826" cy="491609"/>
            </a:xfrm>
            <a:custGeom>
              <a:avLst/>
              <a:gdLst>
                <a:gd name="T0" fmla="*/ 126 w 126"/>
                <a:gd name="T1" fmla="*/ 443 h 443"/>
                <a:gd name="T2" fmla="*/ 112 w 126"/>
                <a:gd name="T3" fmla="*/ 443 h 443"/>
                <a:gd name="T4" fmla="*/ 112 w 126"/>
                <a:gd name="T5" fmla="*/ 129 h 443"/>
                <a:gd name="T6" fmla="*/ 63 w 126"/>
                <a:gd name="T7" fmla="*/ 31 h 443"/>
                <a:gd name="T8" fmla="*/ 14 w 126"/>
                <a:gd name="T9" fmla="*/ 129 h 443"/>
                <a:gd name="T10" fmla="*/ 14 w 126"/>
                <a:gd name="T11" fmla="*/ 443 h 443"/>
                <a:gd name="T12" fmla="*/ 0 w 126"/>
                <a:gd name="T13" fmla="*/ 443 h 443"/>
                <a:gd name="T14" fmla="*/ 0 w 126"/>
                <a:gd name="T15" fmla="*/ 127 h 443"/>
                <a:gd name="T16" fmla="*/ 63 w 126"/>
                <a:gd name="T17" fmla="*/ 0 h 443"/>
                <a:gd name="T18" fmla="*/ 126 w 126"/>
                <a:gd name="T19" fmla="*/ 127 h 443"/>
                <a:gd name="T20" fmla="*/ 126 w 126"/>
                <a:gd name="T21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443">
                  <a:moveTo>
                    <a:pt x="126" y="443"/>
                  </a:moveTo>
                  <a:lnTo>
                    <a:pt x="112" y="443"/>
                  </a:lnTo>
                  <a:lnTo>
                    <a:pt x="112" y="129"/>
                  </a:lnTo>
                  <a:lnTo>
                    <a:pt x="63" y="31"/>
                  </a:lnTo>
                  <a:lnTo>
                    <a:pt x="14" y="129"/>
                  </a:lnTo>
                  <a:lnTo>
                    <a:pt x="14" y="443"/>
                  </a:lnTo>
                  <a:lnTo>
                    <a:pt x="0" y="443"/>
                  </a:lnTo>
                  <a:lnTo>
                    <a:pt x="0" y="127"/>
                  </a:lnTo>
                  <a:lnTo>
                    <a:pt x="63" y="0"/>
                  </a:lnTo>
                  <a:lnTo>
                    <a:pt x="126" y="127"/>
                  </a:lnTo>
                  <a:lnTo>
                    <a:pt x="126" y="44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13B84F5-DC71-B43E-5C0A-CA8E80F0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30" y="1890815"/>
            <a:ext cx="5052060" cy="36690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3B5928-C4DC-4B73-0988-BC5872554720}"/>
              </a:ext>
            </a:extLst>
          </p:cNvPr>
          <p:cNvSpPr txBox="1"/>
          <p:nvPr/>
        </p:nvSpPr>
        <p:spPr>
          <a:xfrm>
            <a:off x="1802121" y="5678017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MobileNet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 v3-small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网络结构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CB42C42-FB71-E541-F85F-1CD1A8C4E022}"/>
              </a:ext>
            </a:extLst>
          </p:cNvPr>
          <p:cNvCxnSpPr/>
          <p:nvPr/>
        </p:nvCxnSpPr>
        <p:spPr>
          <a:xfrm>
            <a:off x="6589336" y="1970202"/>
            <a:ext cx="0" cy="3589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A082A04-0B06-0A4F-7898-AABA5E359B1F}"/>
              </a:ext>
            </a:extLst>
          </p:cNvPr>
          <p:cNvSpPr txBox="1"/>
          <p:nvPr/>
        </p:nvSpPr>
        <p:spPr>
          <a:xfrm>
            <a:off x="7409468" y="2092751"/>
            <a:ext cx="2941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、轻量化网络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、非线性激活函数</a:t>
            </a:r>
            <a:r>
              <a:rPr lang="en-US" altLang="zh-CN" dirty="0"/>
              <a:t>h-swish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、较前代优化头尾结构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、精度较高、速度较快</a:t>
            </a:r>
          </a:p>
        </p:txBody>
      </p:sp>
    </p:spTree>
    <p:extLst>
      <p:ext uri="{BB962C8B-B14F-4D97-AF65-F5344CB8AC3E}">
        <p14:creationId xmlns:p14="http://schemas.microsoft.com/office/powerpoint/2010/main" val="358898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FE33CF9C-7127-4EC2-8D0D-B528AB2E788A}"/>
              </a:ext>
            </a:extLst>
          </p:cNvPr>
          <p:cNvSpPr/>
          <p:nvPr/>
        </p:nvSpPr>
        <p:spPr>
          <a:xfrm>
            <a:off x="1" y="3429000"/>
            <a:ext cx="12191999" cy="3429000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CC394339-9FC7-4685-9FFC-DA941AA859CE}"/>
              </a:ext>
            </a:extLst>
          </p:cNvPr>
          <p:cNvSpPr/>
          <p:nvPr/>
        </p:nvSpPr>
        <p:spPr>
          <a:xfrm flipH="1">
            <a:off x="-1" y="4199137"/>
            <a:ext cx="12191999" cy="3429000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E520BC43-2C1C-4B58-B2C9-AF08BFC5D3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r="5408"/>
          <a:stretch>
            <a:fillRect/>
          </a:stretch>
        </p:blipFill>
        <p:spPr/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B3BF8C88-91BC-494C-966D-44DDE3DFE984}"/>
              </a:ext>
            </a:extLst>
          </p:cNvPr>
          <p:cNvSpPr/>
          <p:nvPr/>
        </p:nvSpPr>
        <p:spPr>
          <a:xfrm>
            <a:off x="441962" y="1"/>
            <a:ext cx="11308078" cy="6857999"/>
          </a:xfrm>
          <a:custGeom>
            <a:avLst/>
            <a:gdLst>
              <a:gd name="connsiteX0" fmla="*/ 1159484 w 11308078"/>
              <a:gd name="connsiteY0" fmla="*/ 0 h 6857999"/>
              <a:gd name="connsiteX1" fmla="*/ 10148594 w 11308078"/>
              <a:gd name="connsiteY1" fmla="*/ 0 h 6857999"/>
              <a:gd name="connsiteX2" fmla="*/ 10184821 w 11308078"/>
              <a:gd name="connsiteY2" fmla="*/ 46099 h 6857999"/>
              <a:gd name="connsiteX3" fmla="*/ 11308078 w 11308078"/>
              <a:gd name="connsiteY3" fmla="*/ 3429001 h 6857999"/>
              <a:gd name="connsiteX4" fmla="*/ 10184821 w 11308078"/>
              <a:gd name="connsiteY4" fmla="*/ 6811903 h 6857999"/>
              <a:gd name="connsiteX5" fmla="*/ 10148596 w 11308078"/>
              <a:gd name="connsiteY5" fmla="*/ 6857999 h 6857999"/>
              <a:gd name="connsiteX6" fmla="*/ 1159482 w 11308078"/>
              <a:gd name="connsiteY6" fmla="*/ 6857999 h 6857999"/>
              <a:gd name="connsiteX7" fmla="*/ 1123257 w 11308078"/>
              <a:gd name="connsiteY7" fmla="*/ 6811903 h 6857999"/>
              <a:gd name="connsiteX8" fmla="*/ 0 w 11308078"/>
              <a:gd name="connsiteY8" fmla="*/ 3429001 h 6857999"/>
              <a:gd name="connsiteX9" fmla="*/ 1123257 w 11308078"/>
              <a:gd name="connsiteY9" fmla="*/ 460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08078" h="6857999">
                <a:moveTo>
                  <a:pt x="1159484" y="0"/>
                </a:moveTo>
                <a:lnTo>
                  <a:pt x="10148594" y="0"/>
                </a:lnTo>
                <a:lnTo>
                  <a:pt x="10184821" y="46099"/>
                </a:lnTo>
                <a:cubicBezTo>
                  <a:pt x="10890298" y="989434"/>
                  <a:pt x="11308078" y="2160429"/>
                  <a:pt x="11308078" y="3429001"/>
                </a:cubicBezTo>
                <a:cubicBezTo>
                  <a:pt x="11308078" y="4697574"/>
                  <a:pt x="10890298" y="5868568"/>
                  <a:pt x="10184821" y="6811903"/>
                </a:cubicBezTo>
                <a:lnTo>
                  <a:pt x="10148596" y="6857999"/>
                </a:lnTo>
                <a:lnTo>
                  <a:pt x="1159482" y="6857999"/>
                </a:lnTo>
                <a:lnTo>
                  <a:pt x="1123257" y="6811903"/>
                </a:lnTo>
                <a:cubicBezTo>
                  <a:pt x="417780" y="5868568"/>
                  <a:pt x="0" y="4697574"/>
                  <a:pt x="0" y="3429001"/>
                </a:cubicBezTo>
                <a:cubicBezTo>
                  <a:pt x="0" y="2160429"/>
                  <a:pt x="417780" y="989434"/>
                  <a:pt x="1123257" y="46099"/>
                </a:cubicBezTo>
                <a:close/>
              </a:path>
            </a:pathLst>
          </a:custGeom>
          <a:noFill/>
          <a:ln w="635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6A12FD6-A16B-483D-900D-E83F27EDC222}"/>
              </a:ext>
            </a:extLst>
          </p:cNvPr>
          <p:cNvSpPr/>
          <p:nvPr/>
        </p:nvSpPr>
        <p:spPr>
          <a:xfrm>
            <a:off x="675641" y="0"/>
            <a:ext cx="10874376" cy="6857999"/>
          </a:xfrm>
          <a:custGeom>
            <a:avLst/>
            <a:gdLst>
              <a:gd name="connsiteX0" fmla="*/ 1218363 w 10874376"/>
              <a:gd name="connsiteY0" fmla="*/ 0 h 6857999"/>
              <a:gd name="connsiteX1" fmla="*/ 9656013 w 10874376"/>
              <a:gd name="connsiteY1" fmla="*/ 0 h 6857999"/>
              <a:gd name="connsiteX2" fmla="*/ 9794199 w 10874376"/>
              <a:gd name="connsiteY2" fmla="*/ 175844 h 6857999"/>
              <a:gd name="connsiteX3" fmla="*/ 10874376 w 10874376"/>
              <a:gd name="connsiteY3" fmla="*/ 3429000 h 6857999"/>
              <a:gd name="connsiteX4" fmla="*/ 9794199 w 10874376"/>
              <a:gd name="connsiteY4" fmla="*/ 6682157 h 6857999"/>
              <a:gd name="connsiteX5" fmla="*/ 9656014 w 10874376"/>
              <a:gd name="connsiteY5" fmla="*/ 6857999 h 6857999"/>
              <a:gd name="connsiteX6" fmla="*/ 1218362 w 10874376"/>
              <a:gd name="connsiteY6" fmla="*/ 6857999 h 6857999"/>
              <a:gd name="connsiteX7" fmla="*/ 1080177 w 10874376"/>
              <a:gd name="connsiteY7" fmla="*/ 6682157 h 6857999"/>
              <a:gd name="connsiteX8" fmla="*/ 0 w 10874376"/>
              <a:gd name="connsiteY8" fmla="*/ 3429000 h 6857999"/>
              <a:gd name="connsiteX9" fmla="*/ 1080177 w 10874376"/>
              <a:gd name="connsiteY9" fmla="*/ 17584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4376" h="6857999">
                <a:moveTo>
                  <a:pt x="1218363" y="0"/>
                </a:moveTo>
                <a:lnTo>
                  <a:pt x="9656013" y="0"/>
                </a:lnTo>
                <a:lnTo>
                  <a:pt x="9794199" y="175844"/>
                </a:lnTo>
                <a:cubicBezTo>
                  <a:pt x="10472619" y="1082999"/>
                  <a:pt x="10874376" y="2209082"/>
                  <a:pt x="10874376" y="3429000"/>
                </a:cubicBezTo>
                <a:cubicBezTo>
                  <a:pt x="10874376" y="4648919"/>
                  <a:pt x="10472619" y="5775002"/>
                  <a:pt x="9794199" y="6682157"/>
                </a:cubicBezTo>
                <a:lnTo>
                  <a:pt x="9656014" y="6857999"/>
                </a:lnTo>
                <a:lnTo>
                  <a:pt x="1218362" y="6857999"/>
                </a:lnTo>
                <a:lnTo>
                  <a:pt x="1080177" y="6682157"/>
                </a:lnTo>
                <a:cubicBezTo>
                  <a:pt x="401757" y="5775002"/>
                  <a:pt x="0" y="4648919"/>
                  <a:pt x="0" y="3429000"/>
                </a:cubicBezTo>
                <a:cubicBezTo>
                  <a:pt x="0" y="2209082"/>
                  <a:pt x="401757" y="1082999"/>
                  <a:pt x="1080177" y="17584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5541555-D931-4746-A48C-93D5A431D40F}"/>
              </a:ext>
            </a:extLst>
          </p:cNvPr>
          <p:cNvSpPr txBox="1"/>
          <p:nvPr/>
        </p:nvSpPr>
        <p:spPr>
          <a:xfrm>
            <a:off x="3420380" y="34575"/>
            <a:ext cx="5351241" cy="436611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7200" b="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600" b="1" dirty="0">
                <a:gradFill flip="none" rotWithShape="1">
                  <a:gsLst>
                    <a:gs pos="78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rPr>
              <a:t>03</a:t>
            </a:r>
            <a:endParaRPr lang="zh-CN" altLang="en-US" sz="21600" b="1" dirty="0">
              <a:gradFill flip="none" rotWithShape="1">
                <a:gsLst>
                  <a:gs pos="78000">
                    <a:schemeClr val="accent1">
                      <a:lumMod val="60000"/>
                      <a:lumOff val="4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BD79759-CDD3-4C68-8D82-59C009188EE6}"/>
              </a:ext>
            </a:extLst>
          </p:cNvPr>
          <p:cNvSpPr txBox="1"/>
          <p:nvPr/>
        </p:nvSpPr>
        <p:spPr>
          <a:xfrm>
            <a:off x="3913423" y="2312195"/>
            <a:ext cx="4398811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实验结果与分析</a:t>
            </a:r>
          </a:p>
        </p:txBody>
      </p:sp>
      <p:sp>
        <p:nvSpPr>
          <p:cNvPr id="62" name="文本占位符 6">
            <a:extLst>
              <a:ext uri="{FF2B5EF4-FFF2-40B4-BE49-F238E27FC236}">
                <a16:creationId xmlns:a16="http://schemas.microsoft.com/office/drawing/2014/main" id="{ECA4B282-A5A8-402D-A264-4ECE02AA36ED}"/>
              </a:ext>
            </a:extLst>
          </p:cNvPr>
          <p:cNvSpPr txBox="1">
            <a:spLocks/>
          </p:cNvSpPr>
          <p:nvPr/>
        </p:nvSpPr>
        <p:spPr>
          <a:xfrm>
            <a:off x="4189413" y="2949027"/>
            <a:ext cx="3813175" cy="360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zh-CN"/>
            </a:defPPr>
            <a:lvl1pPr indent="0" algn="di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altLang="zh-CN" dirty="0">
                <a:solidFill>
                  <a:prstClr val="white">
                    <a:lumMod val="65000"/>
                  </a:prstClr>
                </a:solidFill>
              </a:rPr>
              <a:t>Research status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8C2DFDF-7D1A-48EE-96F1-4844AA082B2A}"/>
              </a:ext>
            </a:extLst>
          </p:cNvPr>
          <p:cNvGrpSpPr/>
          <p:nvPr/>
        </p:nvGrpSpPr>
        <p:grpSpPr>
          <a:xfrm>
            <a:off x="2264980" y="2549343"/>
            <a:ext cx="7662040" cy="57864"/>
            <a:chOff x="2669714" y="3227103"/>
            <a:chExt cx="7662040" cy="57864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F2BF871-3D8D-43FB-9FA7-83A493E6D3E2}"/>
                </a:ext>
              </a:extLst>
            </p:cNvPr>
            <p:cNvSpPr/>
            <p:nvPr/>
          </p:nvSpPr>
          <p:spPr>
            <a:xfrm rot="10800000">
              <a:off x="9372672" y="3227103"/>
              <a:ext cx="959082" cy="5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7CB76950-2051-4B5D-A677-D7C967BE4F8B}"/>
                </a:ext>
              </a:extLst>
            </p:cNvPr>
            <p:cNvSpPr/>
            <p:nvPr/>
          </p:nvSpPr>
          <p:spPr>
            <a:xfrm rot="10800000" flipH="1">
              <a:off x="2669714" y="3227103"/>
              <a:ext cx="959082" cy="5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53" name="弧形 52">
            <a:extLst>
              <a:ext uri="{FF2B5EF4-FFF2-40B4-BE49-F238E27FC236}">
                <a16:creationId xmlns:a16="http://schemas.microsoft.com/office/drawing/2014/main" id="{9A9665B3-2F40-4F8D-9E7F-9AD53B70FDCD}"/>
              </a:ext>
            </a:extLst>
          </p:cNvPr>
          <p:cNvSpPr/>
          <p:nvPr/>
        </p:nvSpPr>
        <p:spPr>
          <a:xfrm>
            <a:off x="1080306" y="-1586694"/>
            <a:ext cx="10031390" cy="10031390"/>
          </a:xfrm>
          <a:prstGeom prst="arc">
            <a:avLst>
              <a:gd name="adj1" fmla="val 8519316"/>
              <a:gd name="adj2" fmla="val 13118365"/>
            </a:avLst>
          </a:prstGeom>
          <a:noFill/>
          <a:ln w="12700">
            <a:solidFill>
              <a:srgbClr val="A8C4D2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5" name="弧形 54">
            <a:extLst>
              <a:ext uri="{FF2B5EF4-FFF2-40B4-BE49-F238E27FC236}">
                <a16:creationId xmlns:a16="http://schemas.microsoft.com/office/drawing/2014/main" id="{0C095772-C3FB-4466-963E-21EB1F76DC75}"/>
              </a:ext>
            </a:extLst>
          </p:cNvPr>
          <p:cNvSpPr/>
          <p:nvPr/>
        </p:nvSpPr>
        <p:spPr>
          <a:xfrm>
            <a:off x="1219202" y="-1447798"/>
            <a:ext cx="9753598" cy="9753598"/>
          </a:xfrm>
          <a:prstGeom prst="arc">
            <a:avLst>
              <a:gd name="adj1" fmla="val 8519316"/>
              <a:gd name="adj2" fmla="val 13118365"/>
            </a:avLst>
          </a:prstGeom>
          <a:noFill/>
          <a:ln w="6350">
            <a:solidFill>
              <a:srgbClr val="B1CEDA"/>
            </a:solidFill>
            <a:prstDash val="sysDot"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id="{26F385A3-9113-4F07-9FC0-35F29AA53074}"/>
              </a:ext>
            </a:extLst>
          </p:cNvPr>
          <p:cNvSpPr/>
          <p:nvPr/>
        </p:nvSpPr>
        <p:spPr>
          <a:xfrm flipH="1">
            <a:off x="1080306" y="-1586694"/>
            <a:ext cx="10031390" cy="10031390"/>
          </a:xfrm>
          <a:prstGeom prst="arc">
            <a:avLst>
              <a:gd name="adj1" fmla="val 8519316"/>
              <a:gd name="adj2" fmla="val 13118365"/>
            </a:avLst>
          </a:prstGeom>
          <a:noFill/>
          <a:ln w="12700">
            <a:solidFill>
              <a:srgbClr val="B1CEDA"/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60" name="弧形 59">
            <a:extLst>
              <a:ext uri="{FF2B5EF4-FFF2-40B4-BE49-F238E27FC236}">
                <a16:creationId xmlns:a16="http://schemas.microsoft.com/office/drawing/2014/main" id="{B41028A9-63D7-4784-A6E3-BB14B95B8BE3}"/>
              </a:ext>
            </a:extLst>
          </p:cNvPr>
          <p:cNvSpPr/>
          <p:nvPr/>
        </p:nvSpPr>
        <p:spPr>
          <a:xfrm flipH="1">
            <a:off x="1219202" y="-1447798"/>
            <a:ext cx="9753598" cy="9753598"/>
          </a:xfrm>
          <a:prstGeom prst="arc">
            <a:avLst>
              <a:gd name="adj1" fmla="val 8519316"/>
              <a:gd name="adj2" fmla="val 13118365"/>
            </a:avLst>
          </a:prstGeom>
          <a:noFill/>
          <a:ln w="6350">
            <a:solidFill>
              <a:srgbClr val="B6CCDB"/>
            </a:solidFill>
            <a:prstDash val="sysDot"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9" name="弧形 58">
            <a:extLst>
              <a:ext uri="{FF2B5EF4-FFF2-40B4-BE49-F238E27FC236}">
                <a16:creationId xmlns:a16="http://schemas.microsoft.com/office/drawing/2014/main" id="{7659AF35-1484-4450-B269-C52C58437D7E}"/>
              </a:ext>
            </a:extLst>
          </p:cNvPr>
          <p:cNvSpPr/>
          <p:nvPr/>
        </p:nvSpPr>
        <p:spPr>
          <a:xfrm flipH="1">
            <a:off x="929835" y="-1737165"/>
            <a:ext cx="10332332" cy="10332332"/>
          </a:xfrm>
          <a:prstGeom prst="arc">
            <a:avLst>
              <a:gd name="adj1" fmla="val 8519316"/>
              <a:gd name="adj2" fmla="val 13118365"/>
            </a:avLst>
          </a:prstGeom>
          <a:noFill/>
          <a:ln w="190500">
            <a:solidFill>
              <a:srgbClr val="5A8FAA">
                <a:alpha val="17000"/>
              </a:srgbClr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54" name="弧形 53">
            <a:extLst>
              <a:ext uri="{FF2B5EF4-FFF2-40B4-BE49-F238E27FC236}">
                <a16:creationId xmlns:a16="http://schemas.microsoft.com/office/drawing/2014/main" id="{EE5238F4-222A-4500-8978-F593BF112C9C}"/>
              </a:ext>
            </a:extLst>
          </p:cNvPr>
          <p:cNvSpPr/>
          <p:nvPr/>
        </p:nvSpPr>
        <p:spPr>
          <a:xfrm>
            <a:off x="929835" y="-1737165"/>
            <a:ext cx="10332332" cy="10332332"/>
          </a:xfrm>
          <a:prstGeom prst="arc">
            <a:avLst>
              <a:gd name="adj1" fmla="val 8519316"/>
              <a:gd name="adj2" fmla="val 13118365"/>
            </a:avLst>
          </a:prstGeom>
          <a:noFill/>
          <a:ln w="190500">
            <a:solidFill>
              <a:srgbClr val="88AFC2">
                <a:alpha val="17000"/>
              </a:srgbClr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5B31A06-38BA-4A4B-88C6-01987BDE80D2}"/>
              </a:ext>
            </a:extLst>
          </p:cNvPr>
          <p:cNvSpPr/>
          <p:nvPr/>
        </p:nvSpPr>
        <p:spPr>
          <a:xfrm rot="15600610">
            <a:off x="529091" y="3408756"/>
            <a:ext cx="712983" cy="489674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8B73732D-811C-4CF2-A965-B0A019A1B346}"/>
              </a:ext>
            </a:extLst>
          </p:cNvPr>
          <p:cNvSpPr/>
          <p:nvPr/>
        </p:nvSpPr>
        <p:spPr>
          <a:xfrm rot="5999390" flipH="1">
            <a:off x="10981148" y="3387655"/>
            <a:ext cx="712983" cy="489674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D24CC5A-5476-4A0B-88DD-7A2514915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84"/>
            <a:ext cx="12191998" cy="33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FCCEBD-B4B8-4A3E-8A4F-52CE02444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5058240" cy="406400"/>
          </a:xfrm>
        </p:spPr>
        <p:txBody>
          <a:bodyPr/>
          <a:lstStyle/>
          <a:p>
            <a:r>
              <a:rPr lang="zh-CN" altLang="en-US" dirty="0"/>
              <a:t>实验结果与分析</a:t>
            </a:r>
            <a:r>
              <a:rPr lang="en-US" altLang="zh-CN" dirty="0"/>
              <a:t>——</a:t>
            </a:r>
            <a:r>
              <a:rPr lang="zh-CN" altLang="en-US" dirty="0"/>
              <a:t>数据集选择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DD2C04-25B8-DA47-E09A-AABC2622E0BF}"/>
              </a:ext>
            </a:extLst>
          </p:cNvPr>
          <p:cNvSpPr txBox="1"/>
          <p:nvPr/>
        </p:nvSpPr>
        <p:spPr>
          <a:xfrm>
            <a:off x="600584" y="829335"/>
            <a:ext cx="336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、训练测试：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CIFAR-10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数据集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AACB0F-C4B1-2ED6-ADE2-D1970198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390602"/>
            <a:ext cx="5860288" cy="9068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4483EB-7439-50E8-70EF-4F12A51EFB11}"/>
              </a:ext>
            </a:extLst>
          </p:cNvPr>
          <p:cNvSpPr txBox="1"/>
          <p:nvPr/>
        </p:nvSpPr>
        <p:spPr>
          <a:xfrm>
            <a:off x="7506953" y="829335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、精度、速度测试：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UKBench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6C2AF1-498C-CE7A-6601-6D525BBCE2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60" y="1198667"/>
            <a:ext cx="3866914" cy="38669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CB67CD-C7C1-A24D-AFF7-B4E177836CDB}"/>
              </a:ext>
            </a:extLst>
          </p:cNvPr>
          <p:cNvSpPr txBox="1"/>
          <p:nvPr/>
        </p:nvSpPr>
        <p:spPr>
          <a:xfrm>
            <a:off x="942680" y="3429000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个训练批次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个测试批次</a:t>
            </a:r>
            <a:endParaRPr lang="en-US" altLang="zh-CN" dirty="0"/>
          </a:p>
          <a:p>
            <a:r>
              <a:rPr lang="zh-CN" altLang="en-US" dirty="0"/>
              <a:t>每个批次各</a:t>
            </a:r>
            <a:r>
              <a:rPr lang="en-US" altLang="zh-CN" dirty="0"/>
              <a:t>10000</a:t>
            </a:r>
            <a:r>
              <a:rPr lang="zh-CN" altLang="en-US" dirty="0"/>
              <a:t>张图像</a:t>
            </a:r>
            <a:endParaRPr lang="en-US" altLang="zh-CN" dirty="0"/>
          </a:p>
          <a:p>
            <a:r>
              <a:rPr lang="zh-CN" altLang="en-US" dirty="0"/>
              <a:t>用于</a:t>
            </a:r>
            <a:r>
              <a:rPr lang="en-US" altLang="zh-CN" dirty="0"/>
              <a:t>CNN</a:t>
            </a:r>
            <a:r>
              <a:rPr lang="zh-CN" altLang="en-US" dirty="0"/>
              <a:t>方法网络的训练测试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106D1A-3472-3F96-03F1-76C06DBCF90E}"/>
              </a:ext>
            </a:extLst>
          </p:cNvPr>
          <p:cNvSpPr txBox="1"/>
          <p:nvPr/>
        </p:nvSpPr>
        <p:spPr>
          <a:xfrm>
            <a:off x="7230360" y="5197668"/>
            <a:ext cx="4273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如图，该数据集含相似图像，</a:t>
            </a:r>
            <a:r>
              <a:rPr lang="en-US" altLang="zh-CN" dirty="0"/>
              <a:t>4</a:t>
            </a:r>
            <a:r>
              <a:rPr lang="zh-CN" altLang="en-US" dirty="0"/>
              <a:t>个一组，共</a:t>
            </a:r>
            <a:r>
              <a:rPr lang="en-US" altLang="zh-CN" dirty="0"/>
              <a:t>2550</a:t>
            </a:r>
            <a:r>
              <a:rPr lang="zh-CN" altLang="en-US" dirty="0"/>
              <a:t>组，</a:t>
            </a:r>
            <a:r>
              <a:rPr lang="en-US" altLang="zh-CN" dirty="0"/>
              <a:t>10200</a:t>
            </a:r>
            <a:r>
              <a:rPr lang="zh-CN" altLang="en-US" dirty="0"/>
              <a:t>张图像</a:t>
            </a:r>
            <a:endParaRPr lang="en-US" altLang="zh-CN" dirty="0"/>
          </a:p>
          <a:p>
            <a:r>
              <a:rPr lang="zh-CN" altLang="en-US" dirty="0"/>
              <a:t>用于检测算法精度和速度</a:t>
            </a:r>
          </a:p>
        </p:txBody>
      </p:sp>
    </p:spTree>
    <p:extLst>
      <p:ext uri="{BB962C8B-B14F-4D97-AF65-F5344CB8AC3E}">
        <p14:creationId xmlns:p14="http://schemas.microsoft.com/office/powerpoint/2010/main" val="200986699"/>
      </p:ext>
    </p:extLst>
  </p:cSld>
  <p:clrMapOvr>
    <a:masterClrMapping/>
  </p:clrMapOvr>
</p:sld>
</file>

<file path=ppt/theme/theme1.xml><?xml version="1.0" encoding="utf-8"?>
<a:theme xmlns:a="http://schemas.openxmlformats.org/drawingml/2006/main" name="主体母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模板​​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763</Words>
  <Application>Microsoft Office PowerPoint</Application>
  <PresentationFormat>宽屏</PresentationFormat>
  <Paragraphs>93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微软雅黑</vt:lpstr>
      <vt:lpstr>Arial</vt:lpstr>
      <vt:lpstr>Arial Black</vt:lpstr>
      <vt:lpstr>Times New Roman</vt:lpstr>
      <vt:lpstr>主体母版</vt:lpstr>
      <vt:lpstr>主题模板​​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张天雨</dc:creator>
  <cp:lastModifiedBy>Garry Cheung</cp:lastModifiedBy>
  <cp:revision>45</cp:revision>
  <dcterms:created xsi:type="dcterms:W3CDTF">2022-11-24T04:41:04Z</dcterms:created>
  <dcterms:modified xsi:type="dcterms:W3CDTF">2023-10-26T03:12:26Z</dcterms:modified>
</cp:coreProperties>
</file>